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>
      <p:cViewPr>
        <p:scale>
          <a:sx n="73" d="100"/>
          <a:sy n="73" d="100"/>
        </p:scale>
        <p:origin x="153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8A26-F086-E74F-B35D-7B0463031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3A8DB-D4E6-3544-ABFD-7CEF82F4A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D12F9-B99F-BC41-90B7-7BD9310C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152-84BC-FE40-AF21-6A426C104419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A5CD9-A1FF-F243-BB7E-813A3CF4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58959-9E50-BA4F-BE29-071B575D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0A5A-7E71-5C48-AEAE-6AE292CB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52BD-750C-E340-A04B-8A9AC029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37B73-6CE0-8745-A284-D72B12549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5F749-BE02-E843-80D1-9879C60A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152-84BC-FE40-AF21-6A426C104419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E6E8F-C192-4A4A-A03B-DCDEF56B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C834-B4C3-7A44-9A83-737D79AF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0A5A-7E71-5C48-AEAE-6AE292CB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1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0BD4F-4720-9B4B-AD50-66E6E0BD1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98604-D590-304A-9445-7CFE85AFA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997AB-95F5-7243-9A88-83BA6B95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152-84BC-FE40-AF21-6A426C104419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A9D76-F5F5-AA49-9908-2E4535BB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4378-6024-6C45-899E-24D36BBC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0A5A-7E71-5C48-AEAE-6AE292CB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0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8CE2-11AD-BD43-BB0C-97B9CDF0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24B1-C1CB-8846-973F-59B064CDD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17133-91F5-5042-A116-212648C0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152-84BC-FE40-AF21-6A426C104419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2E1C3-BC83-9B42-87F5-AC27DC31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D56EE-4A04-C940-BE53-87E6D42D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0A5A-7E71-5C48-AEAE-6AE292CB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1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5D58-2D46-174F-8B63-DCB06C07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242A9-5A09-2F42-B8F9-967BC6FA6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3F206-50E9-2A46-ABEF-1740ECCB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152-84BC-FE40-AF21-6A426C104419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5AB0E-4142-3D4C-86BD-C51EBB20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1FDFE-8D8D-E84D-AFC2-39DE1B60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0A5A-7E71-5C48-AEAE-6AE292CB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4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6D9F-5CB9-814B-8E73-C9EFA62A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F04A0-0BE6-2042-9F61-1B7C7CAB0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84251-E15F-2344-96B1-0E5FAD383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286F9-E094-4B49-87C8-7518B914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152-84BC-FE40-AF21-6A426C104419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7DEB0-2EC7-7E46-8544-68857DF8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3D4A4-C388-4F42-B93F-B4F2D03D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0A5A-7E71-5C48-AEAE-6AE292CB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5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F163-FD30-8441-A248-ABD14D4B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4380D-1D26-0246-A18A-73B404E0B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38535-C7E2-2247-8777-952EA5F69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6DB6F-9F89-BF4F-A228-B355C8BAE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7BAC3-8179-354F-8083-AF6944A4F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D66B3-1A33-E647-A340-21273E9A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152-84BC-FE40-AF21-6A426C104419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5C5AD-387F-C54E-AE37-5CCBE7C0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A3F7C-206D-964E-83D6-C617271F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0A5A-7E71-5C48-AEAE-6AE292CB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1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2E42-4BD3-BA4F-ADAE-0F4271AA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90A00-1124-0743-8D04-EFDDA67F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152-84BC-FE40-AF21-6A426C104419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8AB0-DC86-CA47-980D-95E2E821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A7BBA-D89C-B743-8387-227D1CB8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0A5A-7E71-5C48-AEAE-6AE292CB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3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AB63C-D8C9-3D4B-9B59-395670E7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152-84BC-FE40-AF21-6A426C104419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0BEC5-71E3-0D43-98AD-B1926042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8061E-5504-C744-9902-C94C310A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0A5A-7E71-5C48-AEAE-6AE292CB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5947-5EB7-7943-B028-D908AA2F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A0E72-C9F6-5243-A563-6492DAE0C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78509-44EC-CB4D-A1A5-8783851F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26145-9258-FF4C-B789-67B231F1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152-84BC-FE40-AF21-6A426C104419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9B2B1-434F-1548-998E-41B0CC49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3F7A4-4138-B04D-881F-5DB0C6E7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0A5A-7E71-5C48-AEAE-6AE292CB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AB10-273E-6341-A796-95653FBB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05CDD-D1A3-D84B-B0C8-15F91DD57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4607B-2267-D744-B129-0D9A1A943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608AE-551E-0144-9ED3-064EE10B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152-84BC-FE40-AF21-6A426C104419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13AE3-F953-634C-8D4D-5A7A9A19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D01F2-872A-3E45-8D15-C6CCBA46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70A5A-7E71-5C48-AEAE-6AE292CB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3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FA5B2B-DA13-1C41-8DC9-F29D76A3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977D6-0706-9F45-84FA-E27950568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70B23-1E31-DC4D-8906-A439CE99A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7D152-84BC-FE40-AF21-6A426C104419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F9A58-F2CB-4D42-ABF0-420C99625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C824B-F5F3-7D44-9E68-1E4CB3C67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70A5A-7E71-5C48-AEAE-6AE292CBE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8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62DE-83D4-FD42-9726-B48C91328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OnClick</a:t>
            </a:r>
            <a:r>
              <a:rPr lang="en-US" dirty="0"/>
              <a:t> in Fragments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0DBBF-888E-A842-BB60-730E393F5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Lab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5540F-0318-3B4E-9328-52F584AE3798}"/>
              </a:ext>
            </a:extLst>
          </p:cNvPr>
          <p:cNvSpPr/>
          <p:nvPr/>
        </p:nvSpPr>
        <p:spPr>
          <a:xfrm>
            <a:off x="3" y="6496780"/>
            <a:ext cx="12192000" cy="372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4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0F5E-2665-3747-9236-83082767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2B80-F867-7C40-8508-7DAA0CCEF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Previously, We were using onclick method to handle onclick event.</a:t>
            </a:r>
          </a:p>
          <a:p>
            <a:r>
              <a:rPr lang="en-US" dirty="0"/>
              <a:t>There is an alternate way to handle that event as well.</a:t>
            </a:r>
          </a:p>
          <a:p>
            <a:r>
              <a:rPr lang="en-US" dirty="0"/>
              <a:t>By using </a:t>
            </a:r>
            <a:r>
              <a:rPr lang="en-US" dirty="0" err="1"/>
              <a:t>setonclick</a:t>
            </a:r>
            <a:r>
              <a:rPr lang="en-US" dirty="0"/>
              <a:t> listener and onclick listener.</a:t>
            </a:r>
          </a:p>
          <a:p>
            <a:r>
              <a:rPr lang="en-US" dirty="0" err="1"/>
              <a:t>button.setOnClickListener</a:t>
            </a:r>
            <a:r>
              <a:rPr lang="en-US" dirty="0"/>
              <a:t>(</a:t>
            </a:r>
            <a:r>
              <a:rPr lang="en-US" b="1" dirty="0"/>
              <a:t>new </a:t>
            </a:r>
            <a:r>
              <a:rPr lang="en-US" dirty="0" err="1"/>
              <a:t>View.OnClickListener</a:t>
            </a:r>
            <a:r>
              <a:rPr lang="en-US" dirty="0"/>
              <a:t>()); ……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94B983-5F7E-CA40-B398-D2FB3A40C48F}"/>
              </a:ext>
            </a:extLst>
          </p:cNvPr>
          <p:cNvSpPr/>
          <p:nvPr/>
        </p:nvSpPr>
        <p:spPr>
          <a:xfrm>
            <a:off x="3" y="6496780"/>
            <a:ext cx="12192000" cy="372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27AF082-84C3-B044-BD10-9A133FC5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52" y="633377"/>
            <a:ext cx="10667999" cy="58163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E008BB-1F1F-9A4F-801B-4133B50EC5F9}"/>
              </a:ext>
            </a:extLst>
          </p:cNvPr>
          <p:cNvSpPr/>
          <p:nvPr/>
        </p:nvSpPr>
        <p:spPr>
          <a:xfrm>
            <a:off x="3" y="6496780"/>
            <a:ext cx="12192000" cy="372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1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F136-09E5-DB43-8B14-496F56F0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Fragments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45B3266-43C1-9F42-9109-6BA4D13A6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472" y="1690688"/>
            <a:ext cx="10001055" cy="459428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5351A5-4067-BE41-A8A9-AF7668F0008F}"/>
              </a:ext>
            </a:extLst>
          </p:cNvPr>
          <p:cNvSpPr/>
          <p:nvPr/>
        </p:nvSpPr>
        <p:spPr>
          <a:xfrm>
            <a:off x="3" y="6496780"/>
            <a:ext cx="12192000" cy="372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43A2-5937-004F-B962-45EC5133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908" y="2766218"/>
            <a:ext cx="6378352" cy="1325563"/>
          </a:xfrm>
        </p:spPr>
        <p:txBody>
          <a:bodyPr/>
          <a:lstStyle/>
          <a:p>
            <a:r>
              <a:rPr lang="en-US" dirty="0">
                <a:latin typeface="Montserrat Light" pitchFamily="2" charset="77"/>
                <a:cs typeface="Futura Medium" panose="020B0602020204020303" pitchFamily="34" charset="-79"/>
              </a:rPr>
              <a:t>Let's Implement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27257C-593F-CA48-9315-DE4F4FBD8991}"/>
              </a:ext>
            </a:extLst>
          </p:cNvPr>
          <p:cNvSpPr/>
          <p:nvPr/>
        </p:nvSpPr>
        <p:spPr>
          <a:xfrm>
            <a:off x="3" y="4358640"/>
            <a:ext cx="12192000" cy="251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C0A412-D4D1-C34C-B501-8CC4BC079D94}"/>
              </a:ext>
            </a:extLst>
          </p:cNvPr>
          <p:cNvSpPr/>
          <p:nvPr/>
        </p:nvSpPr>
        <p:spPr>
          <a:xfrm>
            <a:off x="3" y="-121920"/>
            <a:ext cx="12192000" cy="251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1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53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 Light</vt:lpstr>
      <vt:lpstr>Office Theme</vt:lpstr>
      <vt:lpstr>OnClick in Fragments</vt:lpstr>
      <vt:lpstr>In Activity</vt:lpstr>
      <vt:lpstr>PowerPoint Presentation</vt:lpstr>
      <vt:lpstr>In Fragments</vt:lpstr>
      <vt:lpstr>Let's Implement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OnClick in Fragments</dc:title>
  <dc:creator>Basit Ali</dc:creator>
  <cp:lastModifiedBy>Basit Ali</cp:lastModifiedBy>
  <cp:revision>2</cp:revision>
  <dcterms:created xsi:type="dcterms:W3CDTF">2020-12-18T08:24:37Z</dcterms:created>
  <dcterms:modified xsi:type="dcterms:W3CDTF">2020-12-18T08:42:43Z</dcterms:modified>
</cp:coreProperties>
</file>