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Roboto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2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4" name="Shape 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Database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Database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sqlite/SQLiteCurso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database/MatrixCursor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database/AbstractCursor.html#moveToFirst()" TargetMode="External"/><Relationship Id="rId3" Type="http://schemas.openxmlformats.org/officeDocument/2006/relationships/hyperlink" Target="https://developer.android.com/reference/android/database/AbstractCursor.html#getCount()" TargetMode="External"/><Relationship Id="rId7" Type="http://schemas.openxmlformats.org/officeDocument/2006/relationships/hyperlink" Target="https://developer.android.com/reference/android/database/AbstractCursor.html#getInt(int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database/AbstractCursor.html#getString(int)" TargetMode="External"/><Relationship Id="rId5" Type="http://schemas.openxmlformats.org/officeDocument/2006/relationships/hyperlink" Target="https://developer.android.com/reference/android/database/AbstractCursor.html#getPosition()" TargetMode="External"/><Relationship Id="rId10" Type="http://schemas.openxmlformats.org/officeDocument/2006/relationships/hyperlink" Target="https://developer.android.com/reference/android/database/AbstractCursor.html#close()" TargetMode="External"/><Relationship Id="rId4" Type="http://schemas.openxmlformats.org/officeDocument/2006/relationships/hyperlink" Target="https://developer.android.com/reference/android/database/AbstractCursor.html#getColumnNames()" TargetMode="External"/><Relationship Id="rId9" Type="http://schemas.openxmlformats.org/officeDocument/2006/relationships/hyperlink" Target="https://developer.android.com/reference/android/database/AbstractCursor.html#moveToNext(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sqlite/SQLiteOpenHelper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qlitedatabas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sqlite/SQLiteOpenHelper.html#onDowngrade(android.database.sqlite.SQLiteDatabase,%20int,%20int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database/sqlite/SQLiteOpenHelper.html#onOpen(android.database.sqlite.SQLiteDatabase)" TargetMode="External"/><Relationship Id="rId4" Type="http://schemas.openxmlformats.org/officeDocument/2006/relationships/hyperlink" Target="https://developer.android.com/reference/android/database/sqlite/SQLiteOpenHelper.html#onConfigure(android.database.sqlite.SQLiteDatabase)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ckup/index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database/Cursor.html" TargetMode="External"/><Relationship Id="rId3" Type="http://schemas.openxmlformats.org/officeDocument/2006/relationships/hyperlink" Target="http://developer.android.com/guide/topics/data/data-storage.html" TargetMode="External"/><Relationship Id="rId7" Type="http://schemas.openxmlformats.org/officeDocument/2006/relationships/hyperlink" Target="https://developer.android.com/reference/android/database/sqlite/SQLiteOpenHelper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eveloper.android.com/reference/android/content/ContentValues.html" TargetMode="External"/><Relationship Id="rId5" Type="http://schemas.openxmlformats.org/officeDocument/2006/relationships/hyperlink" Target="https://developer.android.com/reference/android/database/sqlite/SQLiteDatabase.html" TargetMode="External"/><Relationship Id="rId4" Type="http://schemas.openxmlformats.org/officeDocument/2006/relationships/hyperlink" Target="http://developer.android.com/training/basics/data-storage/databases.html" TargetMode="External"/><Relationship Id="rId9" Type="http://schemas.openxmlformats.org/officeDocument/2006/relationships/hyperlink" Target="http://github.com/jgilfelt/android-sqlite-asset-helper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data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database/sqlite/SQLiteOpenHelper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Curs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Chapter 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 subclasses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0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SQLiteCursor</a:t>
            </a:r>
            <a:r>
              <a:rPr lang="en"/>
              <a:t> exposes results from a query on a SQLiteDatabase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MatrixCursor</a:t>
            </a:r>
            <a:r>
              <a:rPr lang="en"/>
              <a:t> is a mutable cursor implementation backed by an array of Objects that automatically expands internal capacity as needed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 common operations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2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getCount</a:t>
            </a:r>
            <a:r>
              <a:rPr lang="en"/>
              <a:t>()—number of rows in cursor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getColumnNames</a:t>
            </a:r>
            <a:r>
              <a:rPr lang="en"/>
              <a:t>()—string array with column names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getPosition</a:t>
            </a:r>
            <a:r>
              <a:rPr lang="en"/>
              <a:t>()—current position of cursor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getString</a:t>
            </a:r>
            <a:r>
              <a:rPr lang="en"/>
              <a:t>(int column), </a:t>
            </a:r>
            <a:r>
              <a:rPr lang="en" u="sng">
                <a:solidFill>
                  <a:schemeClr val="hlink"/>
                </a:solidFill>
                <a:hlinkClick r:id="rId7"/>
              </a:rPr>
              <a:t>getInt</a:t>
            </a:r>
            <a:r>
              <a:rPr lang="en"/>
              <a:t>(int column), ...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moveToFirst</a:t>
            </a:r>
            <a:r>
              <a:rPr lang="en"/>
              <a:t>(), </a:t>
            </a:r>
            <a:r>
              <a:rPr lang="en" u="sng">
                <a:solidFill>
                  <a:schemeClr val="hlink"/>
                </a:solidFill>
                <a:hlinkClick r:id="rId9"/>
              </a:rPr>
              <a:t>moveToNext</a:t>
            </a:r>
            <a:r>
              <a:rPr lang="en"/>
              <a:t>(), ...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close</a:t>
            </a:r>
            <a:r>
              <a:rPr lang="en"/>
              <a:t>() releases all resources and invalidates cursor 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Cursors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01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Store results of query in a cursor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cursor = db.rawQuery(...);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 {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(cursor.moveToNext()) {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// Do something with data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cursor.close();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Values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ContentValues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instance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ContentValues</a:t>
            </a:r>
            <a:r>
              <a:rPr lang="en"/>
              <a:t> </a:t>
            </a:r>
            <a:endParaRPr/>
          </a:p>
          <a:p>
            <a: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Represents one table row</a:t>
            </a:r>
            <a:endParaRPr/>
          </a:p>
          <a:p>
            <a: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Stores data as key-value pairs</a:t>
            </a:r>
            <a:endParaRPr/>
          </a:p>
          <a:p>
            <a: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Key is the name of the column </a:t>
            </a:r>
            <a:endParaRPr/>
          </a:p>
          <a:p>
            <a: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Value is the value for the field 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pass row data between methods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ContentValues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0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ContentValues values = new ContentValues();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Inserts one row.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Use a loop to insert multiple rows.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values.put(KEY_WORD, "Android");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values.put(KEY_DEFINITION, "Mobile operating system.");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db.insert(WORD_LIST_TABLE, null, values);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65500" y="13855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always need to ...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5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data model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SQLiteOpenHelper</a:t>
            </a:r>
            <a:endParaRPr/>
          </a:p>
          <a:p>
            <a:pPr marL="914400" lvl="1" indent="-355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Create constants for tables</a:t>
            </a:r>
            <a:endParaRPr/>
          </a:p>
          <a:p>
            <a:pPr marL="914400" lvl="1" indent="-355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onCreate()—create </a:t>
            </a:r>
            <a:r>
              <a:rPr lang="en" u="sng">
                <a:solidFill>
                  <a:schemeClr val="accent5"/>
                </a:solidFill>
                <a:hlinkClick r:id="rId4"/>
              </a:rPr>
              <a:t>SQLiteDatabase</a:t>
            </a:r>
            <a:r>
              <a:rPr lang="en"/>
              <a:t> with tables</a:t>
            </a:r>
            <a:endParaRPr/>
          </a:p>
          <a:p>
            <a:pPr marL="914400" lvl="1" indent="-355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onUpgrade(), and optional methods</a:t>
            </a:r>
            <a:endParaRPr/>
          </a:p>
          <a:p>
            <a:pPr marL="914400" lvl="1" indent="-355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Implement query(), insert(), delete(), update(), count() 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MainActivity, create instance of SQLiteOpenHelper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methods of SQLiteOpenHelper to work with database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Model</a:t>
            </a:r>
            <a:endParaRPr sz="3600"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Class with getters and setters 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"item" of data (for database, one record or one row)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WordItem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int mId;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String mWord;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String mDefinition;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10.2 SQLite Database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Subclass SQLiteOpenHelper</a:t>
            </a:r>
            <a:endParaRPr sz="36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SQLiteOpenHelper 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56150" y="1381075"/>
            <a:ext cx="9087900" cy="321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WordListOpenHelper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extends SQLiteOpenHelper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WordListOpenHelper(Context context)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super(context, DATABASE_NAME, null, DATABASE_VERSION);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Log.d(TAG, "Construct WordListOpenHelper");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constants for tables 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56150" y="923875"/>
            <a:ext cx="9087900" cy="365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final int DATABASE_VERSION = 1;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Has to be 1 first time or app will crash.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 DATABASE_NAME = "wordlist";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 WORD_LIST_TABLE = "word_entries";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Column names...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final String KEY_ID =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"_id";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final String KEY_WORD = "word";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... and a string array of columns.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static final String[] COLUMNS = {KEY_ID, KEY_WORD};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query for creating database 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need a query to create the database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Customarily defined as a string constant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final String WORD_LIST_TABLE_CREATE 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"CREATE TABLE " + WORD_LIST_TABLE + " (" +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KEY_ID + " INTEGER PRIMARY KEY, " +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will auto-increment if no value passed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KEY_WORD + " TEXT );";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84750" y="1304875"/>
            <a:ext cx="8520600" cy="273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onCreate(SQLiteDatabase db)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// Creates new database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Create the tables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db.execSQL(WORD_LIST_TABLE_CREATE);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// Add initial data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onUpgrade()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0" y="1000075"/>
            <a:ext cx="9144000" cy="363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onUpgrade(SQLiteDatabase db, int oldVersion,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int newVersion)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SAVE USER DATA FIRST!!!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Log.w(WordListOpenHelper.class.getName(),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"Upgrading database from version " + oldVersion + " to 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+ newVersion + ", which will destroy all old data");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db.execSQL("DROP TABLE IF EXISTS " + WORD_LIST_TABLE);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onCreate(db);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methods 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6150" y="923875"/>
            <a:ext cx="9087900" cy="365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onDowngrade()</a:t>
            </a:r>
            <a:r>
              <a:rPr lang="en"/>
              <a:t>—default rejects downgrade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onConfigure()</a:t>
            </a:r>
            <a:r>
              <a:rPr lang="en"/>
              <a:t>—called before onCreate(). Only call methods that configure the parameters of the database connection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onOpen()</a:t>
            </a: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Operations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operations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query()</a:t>
            </a:r>
            <a:endParaRPr/>
          </a:p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insert()</a:t>
            </a:r>
            <a:endParaRPr/>
          </a:p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update()</a:t>
            </a:r>
            <a:endParaRPr/>
          </a:p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delete()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1629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428150"/>
            <a:ext cx="3749700" cy="2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Cursors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 Values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SQLite 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Backups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8900" y="1428150"/>
            <a:ext cx="44802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model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Open Helper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Query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Insert, Delete, Update, Count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Instantiate Open Helper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Work with database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772878" y="1531850"/>
            <a:ext cx="1019075" cy="2663075"/>
          </a:xfrm>
          <a:custGeom>
            <a:avLst/>
            <a:gdLst/>
            <a:ahLst/>
            <a:cxnLst/>
            <a:rect l="0" t="0" r="0" b="0"/>
            <a:pathLst>
              <a:path w="40763" h="106523" extrusionOk="0">
                <a:moveTo>
                  <a:pt x="30708" y="0"/>
                </a:moveTo>
                <a:cubicBezTo>
                  <a:pt x="16780" y="3984"/>
                  <a:pt x="27331" y="28796"/>
                  <a:pt x="24738" y="43049"/>
                </a:cubicBezTo>
                <a:cubicBezTo>
                  <a:pt x="23715" y="48672"/>
                  <a:pt x="17376" y="52889"/>
                  <a:pt x="11854" y="54361"/>
                </a:cubicBezTo>
                <a:cubicBezTo>
                  <a:pt x="9472" y="54996"/>
                  <a:pt x="7038" y="55416"/>
                  <a:pt x="4627" y="55933"/>
                </a:cubicBezTo>
                <a:cubicBezTo>
                  <a:pt x="3482" y="56178"/>
                  <a:pt x="0" y="56561"/>
                  <a:pt x="1171" y="56561"/>
                </a:cubicBezTo>
                <a:cubicBezTo>
                  <a:pt x="6935" y="56561"/>
                  <a:pt x="13423" y="59177"/>
                  <a:pt x="16882" y="63788"/>
                </a:cubicBezTo>
                <a:cubicBezTo>
                  <a:pt x="21349" y="69742"/>
                  <a:pt x="20420" y="78249"/>
                  <a:pt x="22224" y="85470"/>
                </a:cubicBezTo>
                <a:cubicBezTo>
                  <a:pt x="24491" y="94542"/>
                  <a:pt x="31691" y="104257"/>
                  <a:pt x="40763" y="106523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queries</a:t>
            </a: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269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query() method in open helper class 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query() can take and return any data type that UI needs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support queries that your app needs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database convenience methods for insert, delete, and update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methods for executing queries</a:t>
            </a: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SQLiteDatabase.rawQuery()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SQLiteDatabase.query()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all other queries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SQLiteDatabase.rawQuery() format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rawQuery(String sql, String[] selectionArgs)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First parameter is SQLite query string</a:t>
            </a:r>
            <a:endParaRPr dirty="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Second parameter contains the arguments</a:t>
            </a:r>
            <a:endParaRPr dirty="0">
              <a:solidFill>
                <a:srgbClr val="000000"/>
              </a:solidFill>
            </a:endParaRPr>
          </a:p>
          <a:p>
            <a:pPr marL="76200" lvl="0" indent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1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SQLiteDatabase.rawQuery() example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query = "SELECT  * FROM " + WORD_LIST_TABLE 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" ORDER BY " + KEY_WORD + " ASC " 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"LIMIT " + position + ",1";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= mReadableDB.rawQuery(queryString, null);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SQLiteDatabase.query() format</a:t>
            </a: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Cursor query (boolean distinct,  String table,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String[] columns, String selection, 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String[] selectionArgs, String groupBy,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String having, String orderBy,String limit);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SQLiteDatabase.query() example</a:t>
            </a: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columns = new String[]{KEY_WORD};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where =  KEY_WORD + " LIKE ?";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searchString = "%" + searchString + "%";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whereArgs = new String[]{searchString};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= mReadableDB.query(WORD_LIST_TABLE, columns, where,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whereArgs, null, null, null);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Insert, Delete, Update, Count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insert() format</a:t>
            </a: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insert(String table, String nullColumnHack,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ContentValues values)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First argument  is the table name.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Second argument is a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nullColumnHack</a:t>
            </a:r>
            <a:r>
              <a:rPr lang="en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Workaround that allows you to insert empty rows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Third argument must be a 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ContentValues</a:t>
            </a:r>
            <a:r>
              <a:rPr lang="en" sz="1800">
                <a:solidFill>
                  <a:schemeClr val="dk1"/>
                </a:solidFill>
              </a:rPr>
              <a:t> with values for the row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Returns the id of the newly inserted item 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insert() example</a:t>
            </a: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90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newId = mWritableDB.insert(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WORD_LIST_TABLE,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null,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values);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delete() format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delete (String table, 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String whereClause, String[] whereArgs)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argument is table name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argument is WHERE clause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argument are arguments to WHERE clause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delete() example</a:t>
            </a: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deleted = mWritableDB.delete(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WORD_LIST_TABLE,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KEY_ID + " =? ",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String[]{String.valueOf(id)})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format</a:t>
            </a:r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update(String table, ContentValues values,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String whereClause, String[] whereArgs)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First argument is table 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Second argument must be 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ContentValues</a:t>
            </a:r>
            <a:r>
              <a:rPr lang="en" sz="1800">
                <a:solidFill>
                  <a:schemeClr val="dk1"/>
                </a:solidFill>
              </a:rPr>
              <a:t> with new values for the row</a:t>
            </a:r>
            <a:endParaRPr sz="1800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Third  argument is WHERE clause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Fourth argument are the arguments to the WHERE clause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example</a:t>
            </a: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ContentValues values = new ContentValues();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values.put(KEY_WORD, word);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mNumberOfRowsUpdated = mWritableDB.update(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WORD_LIST_TABLE,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values, // new values to insert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KEY_ID + " = ?",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new String[]{String.valueOf(id)});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Always!</a:t>
            </a: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311700" y="863350"/>
            <a:ext cx="8520600" cy="327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Always put database operations in try-catch blocks 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Always validate user input and SQL queries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3100" y="1385575"/>
            <a:ext cx="4333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Instantiate OpenHelper</a:t>
            </a:r>
            <a:endParaRPr sz="3600"/>
          </a:p>
        </p:txBody>
      </p:sp>
      <p:sp>
        <p:nvSpPr>
          <p:cNvPr id="386" name="Shape 38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an instance of your OpenHelper</a:t>
            </a:r>
            <a:endParaRPr sz="3000"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311700" y="1762075"/>
            <a:ext cx="8520600" cy="19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 In MainActivity onCreate()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mDB = new WordListOpenHelper(this);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the Database</a:t>
            </a: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with SQLite database</a:t>
            </a: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675" y="1123627"/>
            <a:ext cx="6049075" cy="33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transactions</a:t>
            </a:r>
            <a:endParaRPr sz="3000"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311700" y="1463000"/>
            <a:ext cx="8520600" cy="229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transactions when performing multiple operations that all need to complete to keep database consistent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to batch multiple independent operations to improve performance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nested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Transaction idiom</a:t>
            </a:r>
            <a:endParaRPr sz="3000"/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19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db.beginTransaction();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try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db.setTransactionSuccessful();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 finally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db.endTransaction();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SQLite database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Versatile and straightforward to implement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Structured data that you need to store persistently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Access, search, and change data frequently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Primary storage for user or app data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Cache and make available data fetched from the cloud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can be represented as rows and columns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Backups</a:t>
            </a: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Backup</a:t>
            </a: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25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It is a good idea to back up your app's database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Consider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Cloud Backup</a:t>
            </a:r>
            <a:r>
              <a:rPr lang="en">
                <a:solidFill>
                  <a:schemeClr val="dk1"/>
                </a:solidFill>
              </a:rPr>
              <a:t> options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Storage Options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Saving Data in SQL Databases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SQLiteDatabase</a:t>
            </a:r>
            <a:r>
              <a:rPr lang="en"/>
              <a:t> class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ContentValues</a:t>
            </a:r>
            <a:r>
              <a:rPr lang="en"/>
              <a:t> class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SQLiteOpenHelper</a:t>
            </a:r>
            <a:r>
              <a:rPr lang="en"/>
              <a:t> class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Cursor</a:t>
            </a:r>
            <a:r>
              <a:rPr lang="en"/>
              <a:t> class</a:t>
            </a:r>
            <a:endParaRPr/>
          </a:p>
          <a:p>
            <a: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SQLiteAssetHelper</a:t>
            </a:r>
            <a:r>
              <a:rPr lang="en"/>
              <a:t> class from Github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 </a:t>
            </a:r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311700" y="1530325"/>
            <a:ext cx="8520600" cy="24690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10.2 C SQLite Database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10.2A P SQLite Data Storage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10.2B P Searching an SQLite Database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SQLite database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75" y="1047427"/>
            <a:ext cx="6049075" cy="33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2791125" y="984325"/>
            <a:ext cx="5475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705575" y="2130425"/>
            <a:ext cx="27810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SQLiteOpenHelper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SQLite database represented as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SQLiteDatabase</a:t>
            </a:r>
            <a:r>
              <a:rPr lang="en"/>
              <a:t> object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interactions with database through </a:t>
            </a:r>
            <a:r>
              <a:rPr lang="en" u="sng">
                <a:solidFill>
                  <a:schemeClr val="hlink"/>
                </a:solidFill>
                <a:hlinkClick r:id="rId4"/>
              </a:rPr>
              <a:t>SQLiteOpenHelper</a:t>
            </a:r>
            <a:r>
              <a:rPr lang="en"/>
              <a:t> 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Executes your requests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your database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Separates data and interaction from app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Keeps complex apps manageable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type commonly used for results of queries</a:t>
            </a:r>
            <a:endParaRPr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Pointer into a row of structured data ...</a:t>
            </a:r>
            <a:endParaRPr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think of it as an array of rows</a:t>
            </a:r>
            <a:endParaRPr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Cursor class provides methods for moving cursor and getting data  </a:t>
            </a:r>
            <a:endParaRPr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8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SQLiteDatabase always presents results as </a:t>
            </a:r>
            <a:r>
              <a:rPr lang="en" u="sng">
                <a:solidFill>
                  <a:srgbClr val="1155CC"/>
                </a:solidFill>
                <a:hlinkClick r:id="rId3"/>
              </a:rPr>
              <a:t>Cursor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1297</Words>
  <Application>Microsoft Office PowerPoint</Application>
  <PresentationFormat>On-screen Show (16:9)</PresentationFormat>
  <Paragraphs>347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Consolas</vt:lpstr>
      <vt:lpstr>Arial</vt:lpstr>
      <vt:lpstr>Roboto</vt:lpstr>
      <vt:lpstr>GDT master</vt:lpstr>
      <vt:lpstr>Storing Data </vt:lpstr>
      <vt:lpstr>10.2 SQLite Database</vt:lpstr>
      <vt:lpstr>Contents  </vt:lpstr>
      <vt:lpstr>SQLite Database</vt:lpstr>
      <vt:lpstr>Using SQLite database</vt:lpstr>
      <vt:lpstr>Components of SQLite database</vt:lpstr>
      <vt:lpstr>SQLiteOpenHelper</vt:lpstr>
      <vt:lpstr>Cursors</vt:lpstr>
      <vt:lpstr>Cursors</vt:lpstr>
      <vt:lpstr>Cursor subclasses</vt:lpstr>
      <vt:lpstr>Cursor common operations</vt:lpstr>
      <vt:lpstr>Processing Cursors</vt:lpstr>
      <vt:lpstr>Content Values</vt:lpstr>
      <vt:lpstr>ContentValues</vt:lpstr>
      <vt:lpstr>ContentValues</vt:lpstr>
      <vt:lpstr>Implementing SQLite</vt:lpstr>
      <vt:lpstr>You always need to ...</vt:lpstr>
      <vt:lpstr>Data Model</vt:lpstr>
      <vt:lpstr>Data model</vt:lpstr>
      <vt:lpstr>Subclass SQLiteOpenHelper</vt:lpstr>
      <vt:lpstr>Subclass SQLiteOpenHelper </vt:lpstr>
      <vt:lpstr>Declare constants for tables </vt:lpstr>
      <vt:lpstr>Define query for creating database </vt:lpstr>
      <vt:lpstr>onCreate() </vt:lpstr>
      <vt:lpstr>onUpgrade()</vt:lpstr>
      <vt:lpstr>Optional methods </vt:lpstr>
      <vt:lpstr>Database Operations</vt:lpstr>
      <vt:lpstr>Database operations</vt:lpstr>
      <vt:lpstr>Query  Method</vt:lpstr>
      <vt:lpstr>Executing queries</vt:lpstr>
      <vt:lpstr>Database methods for executing queries</vt:lpstr>
      <vt:lpstr>SQLiteDatabase.rawQuery() format</vt:lpstr>
      <vt:lpstr>SQLiteDatabase.rawQuery() example</vt:lpstr>
      <vt:lpstr>SQLiteDatabase.query() format</vt:lpstr>
      <vt:lpstr>SQLiteDatabase.query() example</vt:lpstr>
      <vt:lpstr>Insert, Delete, Update, Count</vt:lpstr>
      <vt:lpstr>insert() format</vt:lpstr>
      <vt:lpstr>insert() example</vt:lpstr>
      <vt:lpstr>delete() format</vt:lpstr>
      <vt:lpstr>delete() example</vt:lpstr>
      <vt:lpstr>update() format</vt:lpstr>
      <vt:lpstr>update() example</vt:lpstr>
      <vt:lpstr>Always!</vt:lpstr>
      <vt:lpstr>Instantiate OpenHelper</vt:lpstr>
      <vt:lpstr>Create an instance of your OpenHelper</vt:lpstr>
      <vt:lpstr>Working with the Database</vt:lpstr>
      <vt:lpstr>Architecture with SQLite database</vt:lpstr>
      <vt:lpstr>When to use transactions</vt:lpstr>
      <vt:lpstr>Transaction idiom</vt:lpstr>
      <vt:lpstr>Backups</vt:lpstr>
      <vt:lpstr>Cloud Backup</vt:lpstr>
      <vt:lpstr>Learn more</vt:lpstr>
      <vt:lpstr>What's Next?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 </dc:title>
  <cp:lastModifiedBy>Musad</cp:lastModifiedBy>
  <cp:revision>3</cp:revision>
  <dcterms:modified xsi:type="dcterms:W3CDTF">2019-07-23T06:27:40Z</dcterms:modified>
</cp:coreProperties>
</file>