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SkillVerse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26280" y="381000"/>
            <a:ext cx="43434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Umer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/>
              <a:t> – </a:t>
            </a:r>
            <a:r>
              <a:rPr lang="en-US" dirty="0" smtClean="0"/>
              <a:t>301350936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Application </a:t>
            </a:r>
            <a:r>
              <a:rPr lang="en-US"/>
              <a:t>Development </a:t>
            </a:r>
            <a:r>
              <a:rPr lang="en-US" smtClean="0"/>
              <a:t>(COMP229)</a:t>
            </a:r>
            <a:endParaRPr lang="en-US" dirty="0"/>
          </a:p>
        </p:txBody>
      </p:sp>
      <p:pic>
        <p:nvPicPr>
          <p:cNvPr id="1026" name="Picture 2" descr="C:\Users\fahad.murtaza\Desktop\web project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3"/>
          <p:cNvSpPr txBox="1">
            <a:spLocks/>
          </p:cNvSpPr>
          <p:nvPr/>
        </p:nvSpPr>
        <p:spPr>
          <a:xfrm>
            <a:off x="4523232" y="5257800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book management system where the record of the books will be kept.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2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Umer</a:t>
            </a:r>
            <a:r>
              <a:rPr lang="en-US" sz="4000" dirty="0" smtClean="0"/>
              <a:t> </a:t>
            </a:r>
            <a:r>
              <a:rPr lang="en-US" sz="4000" dirty="0" err="1" smtClean="0"/>
              <a:t>Haider</a:t>
            </a:r>
            <a:r>
              <a:rPr lang="en-US" sz="4000" dirty="0" smtClean="0"/>
              <a:t> – Project Manager</a:t>
            </a:r>
            <a:endParaRPr lang="en-US" sz="4000" dirty="0"/>
          </a:p>
        </p:txBody>
      </p:sp>
      <p:pic>
        <p:nvPicPr>
          <p:cNvPr id="3074" name="Picture 2" descr="C:\Users\fahad.murtaza\Desktop\um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31520"/>
            <a:ext cx="3289300" cy="33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51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</TotalTime>
  <Words>24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Elemental</vt:lpstr>
      <vt:lpstr>SkillVerse</vt:lpstr>
      <vt:lpstr>Umer Haider – Project Manager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SkillVerse</dc:title>
  <dc:creator>Fahad Murtaza</dc:creator>
  <cp:lastModifiedBy>Fahad Murtaza</cp:lastModifiedBy>
  <cp:revision>3</cp:revision>
  <dcterms:created xsi:type="dcterms:W3CDTF">2006-08-16T00:00:00Z</dcterms:created>
  <dcterms:modified xsi:type="dcterms:W3CDTF">2024-11-11T09:52:08Z</dcterms:modified>
</cp:coreProperties>
</file>