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0" r:id="rId7"/>
    <p:sldId id="262" r:id="rId8"/>
    <p:sldId id="261" r:id="rId9"/>
    <p:sldId id="263" r:id="rId10"/>
    <p:sldId id="266" r:id="rId11"/>
    <p:sldId id="267" r:id="rId12"/>
    <p:sldId id="259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34285D-82A7-4A55-A9F4-19AB1F5D3B8B}" v="54" dt="2025-03-24T14:17:14.4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40BFE2-BF03-44F4-B470-6850D410A95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0935EA-ADBF-49EA-A4FC-0F1B952D0DEC}">
      <dgm:prSet/>
      <dgm:spPr/>
      <dgm:t>
        <a:bodyPr/>
        <a:lstStyle/>
        <a:p>
          <a:r>
            <a:rPr lang="en-US"/>
            <a:t>Stores the metadata for each node</a:t>
          </a:r>
        </a:p>
      </dgm:t>
    </dgm:pt>
    <dgm:pt modelId="{7C3E946B-B910-4F82-97C7-F775CB957F37}" type="parTrans" cxnId="{81215C87-1B9D-4544-9CEA-EAE609BC664A}">
      <dgm:prSet/>
      <dgm:spPr/>
      <dgm:t>
        <a:bodyPr/>
        <a:lstStyle/>
        <a:p>
          <a:endParaRPr lang="en-US"/>
        </a:p>
      </dgm:t>
    </dgm:pt>
    <dgm:pt modelId="{491B14B7-D9DF-4221-9945-6180D80D2C4E}" type="sibTrans" cxnId="{81215C87-1B9D-4544-9CEA-EAE609BC664A}">
      <dgm:prSet/>
      <dgm:spPr/>
      <dgm:t>
        <a:bodyPr/>
        <a:lstStyle/>
        <a:p>
          <a:endParaRPr lang="en-US"/>
        </a:p>
      </dgm:t>
    </dgm:pt>
    <dgm:pt modelId="{DA45AE9A-7EDA-4726-A156-401B2CD77F36}">
      <dgm:prSet/>
      <dgm:spPr/>
      <dgm:t>
        <a:bodyPr/>
        <a:lstStyle/>
        <a:p>
          <a:r>
            <a:rPr lang="en-US"/>
            <a:t>Usually used for storing JSON-like documents with flexible schemas</a:t>
          </a:r>
        </a:p>
      </dgm:t>
    </dgm:pt>
    <dgm:pt modelId="{6A598284-5D8B-40BE-B783-29263C6B01E8}" type="parTrans" cxnId="{6A82FC27-88E1-4B78-A0FF-E1FDBAD3BE81}">
      <dgm:prSet/>
      <dgm:spPr/>
      <dgm:t>
        <a:bodyPr/>
        <a:lstStyle/>
        <a:p>
          <a:endParaRPr lang="en-US"/>
        </a:p>
      </dgm:t>
    </dgm:pt>
    <dgm:pt modelId="{BB6357E4-1513-4618-B92D-9E9FE833ADB3}" type="sibTrans" cxnId="{6A82FC27-88E1-4B78-A0FF-E1FDBAD3BE81}">
      <dgm:prSet/>
      <dgm:spPr/>
      <dgm:t>
        <a:bodyPr/>
        <a:lstStyle/>
        <a:p>
          <a:endParaRPr lang="en-US"/>
        </a:p>
      </dgm:t>
    </dgm:pt>
    <dgm:pt modelId="{F18434B1-673C-4A1B-8119-862F8848D59C}">
      <dgm:prSet/>
      <dgm:spPr/>
      <dgm:t>
        <a:bodyPr/>
        <a:lstStyle/>
        <a:p>
          <a:r>
            <a:rPr lang="en-US"/>
            <a:t>Beneficial in my use case because we have data that has variable attributes</a:t>
          </a:r>
        </a:p>
      </dgm:t>
    </dgm:pt>
    <dgm:pt modelId="{1B91A9F0-3529-418C-B30B-FFEDBE073054}" type="parTrans" cxnId="{58219886-A8DB-4823-A05F-29F5FD47D5A3}">
      <dgm:prSet/>
      <dgm:spPr/>
      <dgm:t>
        <a:bodyPr/>
        <a:lstStyle/>
        <a:p>
          <a:endParaRPr lang="en-US"/>
        </a:p>
      </dgm:t>
    </dgm:pt>
    <dgm:pt modelId="{A69CA8D3-01C4-4F95-A361-41338B799C43}" type="sibTrans" cxnId="{58219886-A8DB-4823-A05F-29F5FD47D5A3}">
      <dgm:prSet/>
      <dgm:spPr/>
      <dgm:t>
        <a:bodyPr/>
        <a:lstStyle/>
        <a:p>
          <a:endParaRPr lang="en-US"/>
        </a:p>
      </dgm:t>
    </dgm:pt>
    <dgm:pt modelId="{AE1AF214-A6E6-4B62-A785-BDA89CA464D1}" type="pres">
      <dgm:prSet presAssocID="{7C40BFE2-BF03-44F4-B470-6850D410A951}" presName="root" presStyleCnt="0">
        <dgm:presLayoutVars>
          <dgm:dir/>
          <dgm:resizeHandles val="exact"/>
        </dgm:presLayoutVars>
      </dgm:prSet>
      <dgm:spPr/>
    </dgm:pt>
    <dgm:pt modelId="{0E4CBC36-489D-4B7D-B9CE-E47E0AA2B140}" type="pres">
      <dgm:prSet presAssocID="{FA0935EA-ADBF-49EA-A4FC-0F1B952D0DEC}" presName="compNode" presStyleCnt="0"/>
      <dgm:spPr/>
    </dgm:pt>
    <dgm:pt modelId="{AF13E667-8149-4E96-97F9-F41C0F8F5592}" type="pres">
      <dgm:prSet presAssocID="{FA0935EA-ADBF-49EA-A4FC-0F1B952D0DE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0B91BA7-07BE-4F19-842D-D8CC05D9369E}" type="pres">
      <dgm:prSet presAssocID="{FA0935EA-ADBF-49EA-A4FC-0F1B952D0DEC}" presName="spaceRect" presStyleCnt="0"/>
      <dgm:spPr/>
    </dgm:pt>
    <dgm:pt modelId="{C875A22C-F51B-4464-8DC1-39212C29DA4B}" type="pres">
      <dgm:prSet presAssocID="{FA0935EA-ADBF-49EA-A4FC-0F1B952D0DEC}" presName="textRect" presStyleLbl="revTx" presStyleIdx="0" presStyleCnt="3">
        <dgm:presLayoutVars>
          <dgm:chMax val="1"/>
          <dgm:chPref val="1"/>
        </dgm:presLayoutVars>
      </dgm:prSet>
      <dgm:spPr/>
    </dgm:pt>
    <dgm:pt modelId="{8A99B01D-4BCB-4EE6-9B7E-C264207D94DC}" type="pres">
      <dgm:prSet presAssocID="{491B14B7-D9DF-4221-9945-6180D80D2C4E}" presName="sibTrans" presStyleCnt="0"/>
      <dgm:spPr/>
    </dgm:pt>
    <dgm:pt modelId="{131E4051-DFAF-4556-8511-0CA243417C91}" type="pres">
      <dgm:prSet presAssocID="{DA45AE9A-7EDA-4726-A156-401B2CD77F36}" presName="compNode" presStyleCnt="0"/>
      <dgm:spPr/>
    </dgm:pt>
    <dgm:pt modelId="{0C7758C7-AAA6-42E9-B6FB-B074DB1A4E6F}" type="pres">
      <dgm:prSet presAssocID="{DA45AE9A-7EDA-4726-A156-401B2CD77F3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C120CCE-2F46-436E-BF32-3F8197F7DA45}" type="pres">
      <dgm:prSet presAssocID="{DA45AE9A-7EDA-4726-A156-401B2CD77F36}" presName="spaceRect" presStyleCnt="0"/>
      <dgm:spPr/>
    </dgm:pt>
    <dgm:pt modelId="{0BC1CF78-C796-4BF8-BF6F-4B4CFCCF86A0}" type="pres">
      <dgm:prSet presAssocID="{DA45AE9A-7EDA-4726-A156-401B2CD77F36}" presName="textRect" presStyleLbl="revTx" presStyleIdx="1" presStyleCnt="3">
        <dgm:presLayoutVars>
          <dgm:chMax val="1"/>
          <dgm:chPref val="1"/>
        </dgm:presLayoutVars>
      </dgm:prSet>
      <dgm:spPr/>
    </dgm:pt>
    <dgm:pt modelId="{BA1353B2-388D-4ABD-A354-06DA82B92EF2}" type="pres">
      <dgm:prSet presAssocID="{BB6357E4-1513-4618-B92D-9E9FE833ADB3}" presName="sibTrans" presStyleCnt="0"/>
      <dgm:spPr/>
    </dgm:pt>
    <dgm:pt modelId="{048DD311-A8E3-4944-AE44-947B9E3CBABD}" type="pres">
      <dgm:prSet presAssocID="{F18434B1-673C-4A1B-8119-862F8848D59C}" presName="compNode" presStyleCnt="0"/>
      <dgm:spPr/>
    </dgm:pt>
    <dgm:pt modelId="{10F11B3B-9F39-430F-848A-038D216B194B}" type="pres">
      <dgm:prSet presAssocID="{F18434B1-673C-4A1B-8119-862F8848D5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64DB284-90E4-4607-A375-D066148F4F3A}" type="pres">
      <dgm:prSet presAssocID="{F18434B1-673C-4A1B-8119-862F8848D59C}" presName="spaceRect" presStyleCnt="0"/>
      <dgm:spPr/>
    </dgm:pt>
    <dgm:pt modelId="{651E51D2-B010-4964-9493-48C3D9D338BA}" type="pres">
      <dgm:prSet presAssocID="{F18434B1-673C-4A1B-8119-862F8848D59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A82FC27-88E1-4B78-A0FF-E1FDBAD3BE81}" srcId="{7C40BFE2-BF03-44F4-B470-6850D410A951}" destId="{DA45AE9A-7EDA-4726-A156-401B2CD77F36}" srcOrd="1" destOrd="0" parTransId="{6A598284-5D8B-40BE-B783-29263C6B01E8}" sibTransId="{BB6357E4-1513-4618-B92D-9E9FE833ADB3}"/>
    <dgm:cxn modelId="{1764DA52-069E-446B-B08E-D21BD838F30D}" type="presOf" srcId="{FA0935EA-ADBF-49EA-A4FC-0F1B952D0DEC}" destId="{C875A22C-F51B-4464-8DC1-39212C29DA4B}" srcOrd="0" destOrd="0" presId="urn:microsoft.com/office/officeart/2018/2/layout/IconLabelList"/>
    <dgm:cxn modelId="{58219886-A8DB-4823-A05F-29F5FD47D5A3}" srcId="{7C40BFE2-BF03-44F4-B470-6850D410A951}" destId="{F18434B1-673C-4A1B-8119-862F8848D59C}" srcOrd="2" destOrd="0" parTransId="{1B91A9F0-3529-418C-B30B-FFEDBE073054}" sibTransId="{A69CA8D3-01C4-4F95-A361-41338B799C43}"/>
    <dgm:cxn modelId="{81215C87-1B9D-4544-9CEA-EAE609BC664A}" srcId="{7C40BFE2-BF03-44F4-B470-6850D410A951}" destId="{FA0935EA-ADBF-49EA-A4FC-0F1B952D0DEC}" srcOrd="0" destOrd="0" parTransId="{7C3E946B-B910-4F82-97C7-F775CB957F37}" sibTransId="{491B14B7-D9DF-4221-9945-6180D80D2C4E}"/>
    <dgm:cxn modelId="{84614387-5EE2-4D60-A843-4565CA4B7D28}" type="presOf" srcId="{DA45AE9A-7EDA-4726-A156-401B2CD77F36}" destId="{0BC1CF78-C796-4BF8-BF6F-4B4CFCCF86A0}" srcOrd="0" destOrd="0" presId="urn:microsoft.com/office/officeart/2018/2/layout/IconLabelList"/>
    <dgm:cxn modelId="{060B26C9-4B5E-442E-ABA9-1DAE6015B793}" type="presOf" srcId="{7C40BFE2-BF03-44F4-B470-6850D410A951}" destId="{AE1AF214-A6E6-4B62-A785-BDA89CA464D1}" srcOrd="0" destOrd="0" presId="urn:microsoft.com/office/officeart/2018/2/layout/IconLabelList"/>
    <dgm:cxn modelId="{CFF5BCFE-EA7C-40A5-BDBC-943E33B7187F}" type="presOf" srcId="{F18434B1-673C-4A1B-8119-862F8848D59C}" destId="{651E51D2-B010-4964-9493-48C3D9D338BA}" srcOrd="0" destOrd="0" presId="urn:microsoft.com/office/officeart/2018/2/layout/IconLabelList"/>
    <dgm:cxn modelId="{9837FF6F-D1B9-4B3A-9413-592291C1BA6D}" type="presParOf" srcId="{AE1AF214-A6E6-4B62-A785-BDA89CA464D1}" destId="{0E4CBC36-489D-4B7D-B9CE-E47E0AA2B140}" srcOrd="0" destOrd="0" presId="urn:microsoft.com/office/officeart/2018/2/layout/IconLabelList"/>
    <dgm:cxn modelId="{E30DF27A-2159-4CC5-A548-22937876B09A}" type="presParOf" srcId="{0E4CBC36-489D-4B7D-B9CE-E47E0AA2B140}" destId="{AF13E667-8149-4E96-97F9-F41C0F8F5592}" srcOrd="0" destOrd="0" presId="urn:microsoft.com/office/officeart/2018/2/layout/IconLabelList"/>
    <dgm:cxn modelId="{699D29DD-6FB8-47BB-BB5C-C1351BF020C3}" type="presParOf" srcId="{0E4CBC36-489D-4B7D-B9CE-E47E0AA2B140}" destId="{80B91BA7-07BE-4F19-842D-D8CC05D9369E}" srcOrd="1" destOrd="0" presId="urn:microsoft.com/office/officeart/2018/2/layout/IconLabelList"/>
    <dgm:cxn modelId="{06530982-0A47-4D7F-9058-0B04023D10CB}" type="presParOf" srcId="{0E4CBC36-489D-4B7D-B9CE-E47E0AA2B140}" destId="{C875A22C-F51B-4464-8DC1-39212C29DA4B}" srcOrd="2" destOrd="0" presId="urn:microsoft.com/office/officeart/2018/2/layout/IconLabelList"/>
    <dgm:cxn modelId="{D2171CB5-0E2C-4ED0-B67D-F0FA9BC6EE15}" type="presParOf" srcId="{AE1AF214-A6E6-4B62-A785-BDA89CA464D1}" destId="{8A99B01D-4BCB-4EE6-9B7E-C264207D94DC}" srcOrd="1" destOrd="0" presId="urn:microsoft.com/office/officeart/2018/2/layout/IconLabelList"/>
    <dgm:cxn modelId="{3A5F52CA-252D-432F-94E0-E92A14F378AC}" type="presParOf" srcId="{AE1AF214-A6E6-4B62-A785-BDA89CA464D1}" destId="{131E4051-DFAF-4556-8511-0CA243417C91}" srcOrd="2" destOrd="0" presId="urn:microsoft.com/office/officeart/2018/2/layout/IconLabelList"/>
    <dgm:cxn modelId="{5562B629-048C-4147-A740-A6523705FDB7}" type="presParOf" srcId="{131E4051-DFAF-4556-8511-0CA243417C91}" destId="{0C7758C7-AAA6-42E9-B6FB-B074DB1A4E6F}" srcOrd="0" destOrd="0" presId="urn:microsoft.com/office/officeart/2018/2/layout/IconLabelList"/>
    <dgm:cxn modelId="{51E57D60-4A6F-4B35-8C8B-56E0C8A773FF}" type="presParOf" srcId="{131E4051-DFAF-4556-8511-0CA243417C91}" destId="{5C120CCE-2F46-436E-BF32-3F8197F7DA45}" srcOrd="1" destOrd="0" presId="urn:microsoft.com/office/officeart/2018/2/layout/IconLabelList"/>
    <dgm:cxn modelId="{F67F5FD6-44CF-4B73-ABD3-21933D66C4E7}" type="presParOf" srcId="{131E4051-DFAF-4556-8511-0CA243417C91}" destId="{0BC1CF78-C796-4BF8-BF6F-4B4CFCCF86A0}" srcOrd="2" destOrd="0" presId="urn:microsoft.com/office/officeart/2018/2/layout/IconLabelList"/>
    <dgm:cxn modelId="{83230295-055E-4634-A2DD-0AB0E8B46F9D}" type="presParOf" srcId="{AE1AF214-A6E6-4B62-A785-BDA89CA464D1}" destId="{BA1353B2-388D-4ABD-A354-06DA82B92EF2}" srcOrd="3" destOrd="0" presId="urn:microsoft.com/office/officeart/2018/2/layout/IconLabelList"/>
    <dgm:cxn modelId="{E411FC3A-7F37-49B8-8FC4-94057DE60940}" type="presParOf" srcId="{AE1AF214-A6E6-4B62-A785-BDA89CA464D1}" destId="{048DD311-A8E3-4944-AE44-947B9E3CBABD}" srcOrd="4" destOrd="0" presId="urn:microsoft.com/office/officeart/2018/2/layout/IconLabelList"/>
    <dgm:cxn modelId="{12ACB517-7259-448E-8E44-43599D231192}" type="presParOf" srcId="{048DD311-A8E3-4944-AE44-947B9E3CBABD}" destId="{10F11B3B-9F39-430F-848A-038D216B194B}" srcOrd="0" destOrd="0" presId="urn:microsoft.com/office/officeart/2018/2/layout/IconLabelList"/>
    <dgm:cxn modelId="{A138F4CE-8CC9-4E83-A911-2EC8E3EEB951}" type="presParOf" srcId="{048DD311-A8E3-4944-AE44-947B9E3CBABD}" destId="{D64DB284-90E4-4607-A375-D066148F4F3A}" srcOrd="1" destOrd="0" presId="urn:microsoft.com/office/officeart/2018/2/layout/IconLabelList"/>
    <dgm:cxn modelId="{D8BC55AC-A6FB-4922-8417-476577ED7F46}" type="presParOf" srcId="{048DD311-A8E3-4944-AE44-947B9E3CBABD}" destId="{651E51D2-B010-4964-9493-48C3D9D338B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6D1312-BDF6-411D-B094-369C5155942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8773A7B-C2CC-4772-B546-43C76B470E3D}">
      <dgm:prSet/>
      <dgm:spPr/>
      <dgm:t>
        <a:bodyPr/>
        <a:lstStyle/>
        <a:p>
          <a:r>
            <a:rPr lang="en-US"/>
            <a:t>Stores nodes and edges to capture complex relationships among data objects</a:t>
          </a:r>
        </a:p>
      </dgm:t>
    </dgm:pt>
    <dgm:pt modelId="{FD60F899-6A97-4580-BBD3-DDDE22C4DE1C}" type="parTrans" cxnId="{5F29D743-28A7-4E48-904D-10FD67B3B8B2}">
      <dgm:prSet/>
      <dgm:spPr/>
      <dgm:t>
        <a:bodyPr/>
        <a:lstStyle/>
        <a:p>
          <a:endParaRPr lang="en-US"/>
        </a:p>
      </dgm:t>
    </dgm:pt>
    <dgm:pt modelId="{3BD8EBA6-49CC-4033-828F-6D7BCEAFD4E1}" type="sibTrans" cxnId="{5F29D743-28A7-4E48-904D-10FD67B3B8B2}">
      <dgm:prSet/>
      <dgm:spPr/>
      <dgm:t>
        <a:bodyPr/>
        <a:lstStyle/>
        <a:p>
          <a:endParaRPr lang="en-US"/>
        </a:p>
      </dgm:t>
    </dgm:pt>
    <dgm:pt modelId="{1A1442D8-406F-4FB3-A5A8-CF9B0EB9DF7A}">
      <dgm:prSet/>
      <dgm:spPr/>
      <dgm:t>
        <a:bodyPr/>
        <a:lstStyle/>
        <a:p>
          <a:r>
            <a:rPr lang="en-US"/>
            <a:t>Neo4j is optimized for traversing relationships and executing complex queries over heterogeneous networks</a:t>
          </a:r>
        </a:p>
      </dgm:t>
    </dgm:pt>
    <dgm:pt modelId="{B58103C9-6D33-4A5B-8AB4-938C0EE5917D}" type="parTrans" cxnId="{F4ADAC2B-F9BC-4E8F-8821-75F8A99E00FA}">
      <dgm:prSet/>
      <dgm:spPr/>
      <dgm:t>
        <a:bodyPr/>
        <a:lstStyle/>
        <a:p>
          <a:endParaRPr lang="en-US"/>
        </a:p>
      </dgm:t>
    </dgm:pt>
    <dgm:pt modelId="{7307E588-8DCC-4568-8C40-C31B0B776766}" type="sibTrans" cxnId="{F4ADAC2B-F9BC-4E8F-8821-75F8A99E00FA}">
      <dgm:prSet/>
      <dgm:spPr/>
      <dgm:t>
        <a:bodyPr/>
        <a:lstStyle/>
        <a:p>
          <a:endParaRPr lang="en-US"/>
        </a:p>
      </dgm:t>
    </dgm:pt>
    <dgm:pt modelId="{FA7A94AB-5FF2-44BF-A0AC-B66118BD81BC}">
      <dgm:prSet/>
      <dgm:spPr/>
      <dgm:t>
        <a:bodyPr/>
        <a:lstStyle/>
        <a:p>
          <a:r>
            <a:rPr lang="en-US"/>
            <a:t>Natural fit for a complex model like HetioNet</a:t>
          </a:r>
        </a:p>
      </dgm:t>
    </dgm:pt>
    <dgm:pt modelId="{BBB60DA3-5D4B-4D55-83C2-ED5EB60613E1}" type="parTrans" cxnId="{93BEE60B-C8FF-4F81-BD38-C50BEC090273}">
      <dgm:prSet/>
      <dgm:spPr/>
      <dgm:t>
        <a:bodyPr/>
        <a:lstStyle/>
        <a:p>
          <a:endParaRPr lang="en-US"/>
        </a:p>
      </dgm:t>
    </dgm:pt>
    <dgm:pt modelId="{2BD0FB04-613D-4AC4-97B9-7B7DF110F715}" type="sibTrans" cxnId="{93BEE60B-C8FF-4F81-BD38-C50BEC090273}">
      <dgm:prSet/>
      <dgm:spPr/>
      <dgm:t>
        <a:bodyPr/>
        <a:lstStyle/>
        <a:p>
          <a:endParaRPr lang="en-US"/>
        </a:p>
      </dgm:t>
    </dgm:pt>
    <dgm:pt modelId="{54E43A8F-9CA8-486D-B21C-1BBB3A1C9BF7}" type="pres">
      <dgm:prSet presAssocID="{016D1312-BDF6-411D-B094-369C515594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391FFF9-0AFD-410E-AD72-388EF0825DB3}" type="pres">
      <dgm:prSet presAssocID="{D8773A7B-C2CC-4772-B546-43C76B470E3D}" presName="hierRoot1" presStyleCnt="0"/>
      <dgm:spPr/>
    </dgm:pt>
    <dgm:pt modelId="{21CF099E-FC4B-4047-A3E1-F979EB833F30}" type="pres">
      <dgm:prSet presAssocID="{D8773A7B-C2CC-4772-B546-43C76B470E3D}" presName="composite" presStyleCnt="0"/>
      <dgm:spPr/>
    </dgm:pt>
    <dgm:pt modelId="{F8EAC111-F81B-49A1-BB33-6D24B32018C3}" type="pres">
      <dgm:prSet presAssocID="{D8773A7B-C2CC-4772-B546-43C76B470E3D}" presName="background" presStyleLbl="node0" presStyleIdx="0" presStyleCnt="3"/>
      <dgm:spPr/>
    </dgm:pt>
    <dgm:pt modelId="{BF385D2D-2B76-4516-A6EF-200398879B10}" type="pres">
      <dgm:prSet presAssocID="{D8773A7B-C2CC-4772-B546-43C76B470E3D}" presName="text" presStyleLbl="fgAcc0" presStyleIdx="0" presStyleCnt="3">
        <dgm:presLayoutVars>
          <dgm:chPref val="3"/>
        </dgm:presLayoutVars>
      </dgm:prSet>
      <dgm:spPr/>
    </dgm:pt>
    <dgm:pt modelId="{E229A0B1-BEB3-4B4D-BF2F-D5938B3DEE1B}" type="pres">
      <dgm:prSet presAssocID="{D8773A7B-C2CC-4772-B546-43C76B470E3D}" presName="hierChild2" presStyleCnt="0"/>
      <dgm:spPr/>
    </dgm:pt>
    <dgm:pt modelId="{9E9F11E6-2651-4222-AF39-56BA4BFAB6D5}" type="pres">
      <dgm:prSet presAssocID="{1A1442D8-406F-4FB3-A5A8-CF9B0EB9DF7A}" presName="hierRoot1" presStyleCnt="0"/>
      <dgm:spPr/>
    </dgm:pt>
    <dgm:pt modelId="{18F897FF-1F92-409E-9C88-0A7F9A6F64EC}" type="pres">
      <dgm:prSet presAssocID="{1A1442D8-406F-4FB3-A5A8-CF9B0EB9DF7A}" presName="composite" presStyleCnt="0"/>
      <dgm:spPr/>
    </dgm:pt>
    <dgm:pt modelId="{5D02DC86-3C34-4D2C-93C3-7D379FBD7C33}" type="pres">
      <dgm:prSet presAssocID="{1A1442D8-406F-4FB3-A5A8-CF9B0EB9DF7A}" presName="background" presStyleLbl="node0" presStyleIdx="1" presStyleCnt="3"/>
      <dgm:spPr/>
    </dgm:pt>
    <dgm:pt modelId="{3FB4E0F0-86B1-487D-9F1E-AEC7E76458CC}" type="pres">
      <dgm:prSet presAssocID="{1A1442D8-406F-4FB3-A5A8-CF9B0EB9DF7A}" presName="text" presStyleLbl="fgAcc0" presStyleIdx="1" presStyleCnt="3">
        <dgm:presLayoutVars>
          <dgm:chPref val="3"/>
        </dgm:presLayoutVars>
      </dgm:prSet>
      <dgm:spPr/>
    </dgm:pt>
    <dgm:pt modelId="{FFAFF8BA-7C8F-4411-95A7-B84C8BC92C59}" type="pres">
      <dgm:prSet presAssocID="{1A1442D8-406F-4FB3-A5A8-CF9B0EB9DF7A}" presName="hierChild2" presStyleCnt="0"/>
      <dgm:spPr/>
    </dgm:pt>
    <dgm:pt modelId="{EE2BDD97-E4BE-4FE0-BC34-2F527C976137}" type="pres">
      <dgm:prSet presAssocID="{FA7A94AB-5FF2-44BF-A0AC-B66118BD81BC}" presName="hierRoot1" presStyleCnt="0"/>
      <dgm:spPr/>
    </dgm:pt>
    <dgm:pt modelId="{DC4D3190-7BD8-4496-8F0E-489664FA22B3}" type="pres">
      <dgm:prSet presAssocID="{FA7A94AB-5FF2-44BF-A0AC-B66118BD81BC}" presName="composite" presStyleCnt="0"/>
      <dgm:spPr/>
    </dgm:pt>
    <dgm:pt modelId="{3C700078-7952-42BA-905B-88FAA6D9C85B}" type="pres">
      <dgm:prSet presAssocID="{FA7A94AB-5FF2-44BF-A0AC-B66118BD81BC}" presName="background" presStyleLbl="node0" presStyleIdx="2" presStyleCnt="3"/>
      <dgm:spPr/>
    </dgm:pt>
    <dgm:pt modelId="{3D5A81CC-A503-44FC-8432-8B1783F7F4FC}" type="pres">
      <dgm:prSet presAssocID="{FA7A94AB-5FF2-44BF-A0AC-B66118BD81BC}" presName="text" presStyleLbl="fgAcc0" presStyleIdx="2" presStyleCnt="3">
        <dgm:presLayoutVars>
          <dgm:chPref val="3"/>
        </dgm:presLayoutVars>
      </dgm:prSet>
      <dgm:spPr/>
    </dgm:pt>
    <dgm:pt modelId="{36441216-C816-4758-BA73-9ED48B0563AB}" type="pres">
      <dgm:prSet presAssocID="{FA7A94AB-5FF2-44BF-A0AC-B66118BD81BC}" presName="hierChild2" presStyleCnt="0"/>
      <dgm:spPr/>
    </dgm:pt>
  </dgm:ptLst>
  <dgm:cxnLst>
    <dgm:cxn modelId="{93BEE60B-C8FF-4F81-BD38-C50BEC090273}" srcId="{016D1312-BDF6-411D-B094-369C5155942A}" destId="{FA7A94AB-5FF2-44BF-A0AC-B66118BD81BC}" srcOrd="2" destOrd="0" parTransId="{BBB60DA3-5D4B-4D55-83C2-ED5EB60613E1}" sibTransId="{2BD0FB04-613D-4AC4-97B9-7B7DF110F715}"/>
    <dgm:cxn modelId="{54467510-B5EB-4C34-A804-A49F3ED48D35}" type="presOf" srcId="{016D1312-BDF6-411D-B094-369C5155942A}" destId="{54E43A8F-9CA8-486D-B21C-1BBB3A1C9BF7}" srcOrd="0" destOrd="0" presId="urn:microsoft.com/office/officeart/2005/8/layout/hierarchy1"/>
    <dgm:cxn modelId="{F4ADAC2B-F9BC-4E8F-8821-75F8A99E00FA}" srcId="{016D1312-BDF6-411D-B094-369C5155942A}" destId="{1A1442D8-406F-4FB3-A5A8-CF9B0EB9DF7A}" srcOrd="1" destOrd="0" parTransId="{B58103C9-6D33-4A5B-8AB4-938C0EE5917D}" sibTransId="{7307E588-8DCC-4568-8C40-C31B0B776766}"/>
    <dgm:cxn modelId="{5F29D743-28A7-4E48-904D-10FD67B3B8B2}" srcId="{016D1312-BDF6-411D-B094-369C5155942A}" destId="{D8773A7B-C2CC-4772-B546-43C76B470E3D}" srcOrd="0" destOrd="0" parTransId="{FD60F899-6A97-4580-BBD3-DDDE22C4DE1C}" sibTransId="{3BD8EBA6-49CC-4033-828F-6D7BCEAFD4E1}"/>
    <dgm:cxn modelId="{88EF5A57-0E58-458D-95D4-C4D177E0099A}" type="presOf" srcId="{D8773A7B-C2CC-4772-B546-43C76B470E3D}" destId="{BF385D2D-2B76-4516-A6EF-200398879B10}" srcOrd="0" destOrd="0" presId="urn:microsoft.com/office/officeart/2005/8/layout/hierarchy1"/>
    <dgm:cxn modelId="{EA5A9DF5-96FA-429E-9355-A517F23CBA42}" type="presOf" srcId="{FA7A94AB-5FF2-44BF-A0AC-B66118BD81BC}" destId="{3D5A81CC-A503-44FC-8432-8B1783F7F4FC}" srcOrd="0" destOrd="0" presId="urn:microsoft.com/office/officeart/2005/8/layout/hierarchy1"/>
    <dgm:cxn modelId="{AFF070F8-2CF8-459D-8CB4-8851DF855705}" type="presOf" srcId="{1A1442D8-406F-4FB3-A5A8-CF9B0EB9DF7A}" destId="{3FB4E0F0-86B1-487D-9F1E-AEC7E76458CC}" srcOrd="0" destOrd="0" presId="urn:microsoft.com/office/officeart/2005/8/layout/hierarchy1"/>
    <dgm:cxn modelId="{C7F1666A-4EA1-4F1A-AEE4-9E113A6091FC}" type="presParOf" srcId="{54E43A8F-9CA8-486D-B21C-1BBB3A1C9BF7}" destId="{5391FFF9-0AFD-410E-AD72-388EF0825DB3}" srcOrd="0" destOrd="0" presId="urn:microsoft.com/office/officeart/2005/8/layout/hierarchy1"/>
    <dgm:cxn modelId="{8F0F8309-BD53-431F-9B9C-85D0464FE1F4}" type="presParOf" srcId="{5391FFF9-0AFD-410E-AD72-388EF0825DB3}" destId="{21CF099E-FC4B-4047-A3E1-F979EB833F30}" srcOrd="0" destOrd="0" presId="urn:microsoft.com/office/officeart/2005/8/layout/hierarchy1"/>
    <dgm:cxn modelId="{D764FB8E-F40F-495C-A89A-E37FA33EDD28}" type="presParOf" srcId="{21CF099E-FC4B-4047-A3E1-F979EB833F30}" destId="{F8EAC111-F81B-49A1-BB33-6D24B32018C3}" srcOrd="0" destOrd="0" presId="urn:microsoft.com/office/officeart/2005/8/layout/hierarchy1"/>
    <dgm:cxn modelId="{350C421A-A2A2-4066-9824-2FCF47ADDC8C}" type="presParOf" srcId="{21CF099E-FC4B-4047-A3E1-F979EB833F30}" destId="{BF385D2D-2B76-4516-A6EF-200398879B10}" srcOrd="1" destOrd="0" presId="urn:microsoft.com/office/officeart/2005/8/layout/hierarchy1"/>
    <dgm:cxn modelId="{75C8BA57-A14F-45ED-8CBB-609ED4BD6F18}" type="presParOf" srcId="{5391FFF9-0AFD-410E-AD72-388EF0825DB3}" destId="{E229A0B1-BEB3-4B4D-BF2F-D5938B3DEE1B}" srcOrd="1" destOrd="0" presId="urn:microsoft.com/office/officeart/2005/8/layout/hierarchy1"/>
    <dgm:cxn modelId="{19E43C7E-3E61-415A-B312-72DF7FA9B936}" type="presParOf" srcId="{54E43A8F-9CA8-486D-B21C-1BBB3A1C9BF7}" destId="{9E9F11E6-2651-4222-AF39-56BA4BFAB6D5}" srcOrd="1" destOrd="0" presId="urn:microsoft.com/office/officeart/2005/8/layout/hierarchy1"/>
    <dgm:cxn modelId="{01D42F18-07FA-467E-B66B-90140343EEF6}" type="presParOf" srcId="{9E9F11E6-2651-4222-AF39-56BA4BFAB6D5}" destId="{18F897FF-1F92-409E-9C88-0A7F9A6F64EC}" srcOrd="0" destOrd="0" presId="urn:microsoft.com/office/officeart/2005/8/layout/hierarchy1"/>
    <dgm:cxn modelId="{17664659-B51B-4376-A82B-70B47C0B529A}" type="presParOf" srcId="{18F897FF-1F92-409E-9C88-0A7F9A6F64EC}" destId="{5D02DC86-3C34-4D2C-93C3-7D379FBD7C33}" srcOrd="0" destOrd="0" presId="urn:microsoft.com/office/officeart/2005/8/layout/hierarchy1"/>
    <dgm:cxn modelId="{D7997790-F2C9-4D81-8767-4B83A3FDE947}" type="presParOf" srcId="{18F897FF-1F92-409E-9C88-0A7F9A6F64EC}" destId="{3FB4E0F0-86B1-487D-9F1E-AEC7E76458CC}" srcOrd="1" destOrd="0" presId="urn:microsoft.com/office/officeart/2005/8/layout/hierarchy1"/>
    <dgm:cxn modelId="{C911B7A4-063A-44FB-90E2-0769DF803A5F}" type="presParOf" srcId="{9E9F11E6-2651-4222-AF39-56BA4BFAB6D5}" destId="{FFAFF8BA-7C8F-4411-95A7-B84C8BC92C59}" srcOrd="1" destOrd="0" presId="urn:microsoft.com/office/officeart/2005/8/layout/hierarchy1"/>
    <dgm:cxn modelId="{D8B9C546-8F20-4480-ABF2-F4B397A21E4F}" type="presParOf" srcId="{54E43A8F-9CA8-486D-B21C-1BBB3A1C9BF7}" destId="{EE2BDD97-E4BE-4FE0-BC34-2F527C976137}" srcOrd="2" destOrd="0" presId="urn:microsoft.com/office/officeart/2005/8/layout/hierarchy1"/>
    <dgm:cxn modelId="{0330986B-177A-4350-94B0-17795D8B6BBD}" type="presParOf" srcId="{EE2BDD97-E4BE-4FE0-BC34-2F527C976137}" destId="{DC4D3190-7BD8-4496-8F0E-489664FA22B3}" srcOrd="0" destOrd="0" presId="urn:microsoft.com/office/officeart/2005/8/layout/hierarchy1"/>
    <dgm:cxn modelId="{02BCC082-6E10-4C1E-80D7-701BEB01A027}" type="presParOf" srcId="{DC4D3190-7BD8-4496-8F0E-489664FA22B3}" destId="{3C700078-7952-42BA-905B-88FAA6D9C85B}" srcOrd="0" destOrd="0" presId="urn:microsoft.com/office/officeart/2005/8/layout/hierarchy1"/>
    <dgm:cxn modelId="{0069F47A-1FE2-48E1-9408-30A541DCE5BD}" type="presParOf" srcId="{DC4D3190-7BD8-4496-8F0E-489664FA22B3}" destId="{3D5A81CC-A503-44FC-8432-8B1783F7F4FC}" srcOrd="1" destOrd="0" presId="urn:microsoft.com/office/officeart/2005/8/layout/hierarchy1"/>
    <dgm:cxn modelId="{AF7A753C-10E0-4A59-B0DD-191E6F7D7A57}" type="presParOf" srcId="{EE2BDD97-E4BE-4FE0-BC34-2F527C976137}" destId="{36441216-C816-4758-BA73-9ED48B0563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3E667-8149-4E96-97F9-F41C0F8F5592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5A22C-F51B-4464-8DC1-39212C29DA4B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Stores the metadata for each node</a:t>
          </a:r>
        </a:p>
      </dsp:txBody>
      <dsp:txXfrm>
        <a:off x="59990" y="2654049"/>
        <a:ext cx="3226223" cy="720000"/>
      </dsp:txXfrm>
    </dsp:sp>
    <dsp:sp modelId="{0C7758C7-AAA6-42E9-B6FB-B074DB1A4E6F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1CF78-C796-4BF8-BF6F-4B4CFCCF86A0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Usually used for storing JSON-like documents with flexible schemas</a:t>
          </a:r>
        </a:p>
      </dsp:txBody>
      <dsp:txXfrm>
        <a:off x="3850802" y="2654049"/>
        <a:ext cx="3226223" cy="720000"/>
      </dsp:txXfrm>
    </dsp:sp>
    <dsp:sp modelId="{10F11B3B-9F39-430F-848A-038D216B194B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E51D2-B010-4964-9493-48C3D9D338BA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Beneficial in my use case because we have data that has variable attributes</a:t>
          </a:r>
        </a:p>
      </dsp:txBody>
      <dsp:txXfrm>
        <a:off x="7641615" y="2654049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AC111-F81B-49A1-BB33-6D24B32018C3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85D2D-2B76-4516-A6EF-200398879B10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Stores nodes and edges to capture complex relationships among data objects</a:t>
          </a:r>
        </a:p>
      </dsp:txBody>
      <dsp:txXfrm>
        <a:off x="398656" y="1088253"/>
        <a:ext cx="2959127" cy="1837317"/>
      </dsp:txXfrm>
    </dsp:sp>
    <dsp:sp modelId="{5D02DC86-3C34-4D2C-93C3-7D379FBD7C33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4E0F0-86B1-487D-9F1E-AEC7E76458CC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Neo4j is optimized for traversing relationships and executing complex queries over heterogeneous networks</a:t>
          </a:r>
        </a:p>
      </dsp:txBody>
      <dsp:txXfrm>
        <a:off x="4155097" y="1088253"/>
        <a:ext cx="2959127" cy="1837317"/>
      </dsp:txXfrm>
    </dsp:sp>
    <dsp:sp modelId="{3C700078-7952-42BA-905B-88FAA6D9C85B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A81CC-A503-44FC-8432-8B1783F7F4FC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Natural fit for a complex model like HetioNet</a:t>
          </a:r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DAEA-787D-3933-DC0E-040A1E961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E655A-9E79-8B59-580A-509491A9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D5794-125E-5A9E-857D-C7272EFB3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EEED-E9AA-487A-A658-A15BDA720E5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E9A02-3147-8F09-D5FA-82CE263C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11009-DC04-F840-D337-27BAA69D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0EF1-672D-47F4-BAAB-751DFD9F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86DA-440E-93B1-EA00-B6013FAB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CDF13-F05F-93E9-45FB-205337F20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E33A0-4BCD-58A2-7265-74CD3E86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EEED-E9AA-487A-A658-A15BDA720E5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32BA6-E0D3-799F-25F6-C6FD1DA6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BF0F4-0CDF-AAE9-D5F8-62737B02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0EF1-672D-47F4-BAAB-751DFD9F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2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58F5CD-FAE1-6053-B3CB-F2AD68E92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104BA-1A7E-85B4-2C60-89CFC55FF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F572-61EB-A0CF-8AA8-4C3F80DE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EEED-E9AA-487A-A658-A15BDA720E5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36314-9F79-8B25-059E-2C5EF663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2DA7C-AA1D-53BE-0A38-F6ABC6A0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0EF1-672D-47F4-BAAB-751DFD9F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AED18-4014-CF74-EC24-D82BB193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7A7E3-6C2B-E035-4FF4-ECDE7B337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AB37-F638-D925-B560-A36F28AB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EEED-E9AA-487A-A658-A15BDA720E5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AF1E1-7BC5-878E-7E29-3E9EDD5B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587A2-82BB-6247-B89E-1F0F1E05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0EF1-672D-47F4-BAAB-751DFD9F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6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9D57-C765-12DB-CC14-110CCBC9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1348E-A1BA-C72D-6701-D0237A813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44D50-4914-BEC0-A920-AC153845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EEED-E9AA-487A-A658-A15BDA720E5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03124-10EB-8F7A-DCE8-36F62D0B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07D15-F4B6-DEC3-8DC6-983E689D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0EF1-672D-47F4-BAAB-751DFD9F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5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E70D-CF86-6F40-D6C4-7961F951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58A9A-8565-AA24-4BDE-D397CD917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90674-11E3-7A4C-F226-ACF299078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940C8-C42B-4210-2B0D-00E1C6F7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EEED-E9AA-487A-A658-A15BDA720E5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77DB3-999B-0A16-0366-7A6ABB0A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BC0A6-450C-CED7-46F6-B4F2D45C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0EF1-672D-47F4-BAAB-751DFD9F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8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995D-F84C-07F8-027C-247F7503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61FC4-EE78-4897-8C5C-DF46C5DB4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4D4F8-1B63-0C5B-E6AA-03774F36B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A0BABB-2AA8-C104-79DA-59F5C2A79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4F23F-2CAC-786B-020F-A938E7775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3DFEA7-A5C6-9492-CEFC-12C0A51A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EEED-E9AA-487A-A658-A15BDA720E5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B869B-618E-DD03-6BD7-FDFAAE15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C4839-1A95-AAB0-24DE-CEA9236D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0EF1-672D-47F4-BAAB-751DFD9F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1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FB0E-8802-75D0-D8F6-401CDD40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52551-0EDA-6BE0-696A-5DDEE980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EEED-E9AA-487A-A658-A15BDA720E5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E246C-96D4-0A28-6554-DCF17F02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67D94-26E6-A25C-1985-8F3C6311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0EF1-672D-47F4-BAAB-751DFD9F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1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2EA8AB-08A5-0A8F-259B-AE2B1608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EEED-E9AA-487A-A658-A15BDA720E5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7D332-18AE-46D1-B1FC-B04EC0751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A173A-6781-F618-3955-DC8BE116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0EF1-672D-47F4-BAAB-751DFD9F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9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1DC9D-14DB-B848-705D-1452E6D0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0564D-1C78-9367-DB7F-C38D5CB28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E53E9-5264-4520-C675-02FA7BE17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7039A-F3AD-89C0-9AE6-E428687B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EEED-E9AA-487A-A658-A15BDA720E5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71042-F4F5-8F5F-5574-58E70613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DCD33-EEE3-2966-02C3-2052DC84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0EF1-672D-47F4-BAAB-751DFD9F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2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119C-7A78-F0DE-5A98-80A3CA39B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C0A3A-38BB-96FB-1C4C-9DE893C98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82946-C628-1951-AC30-36B89C0A1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7DFDA-DEF0-976A-BB47-32281517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EEED-E9AA-487A-A658-A15BDA720E5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E3805-479B-9F16-BE90-0576CD24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3565A-BC37-5FA5-75E1-AD41D478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0EF1-672D-47F4-BAAB-751DFD9F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8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AE232-2D0C-F799-CE85-C0C94805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4EF22-0199-7057-CB5B-411E692C1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B4B7E-7AAC-2E69-B597-77F22F4DE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27EEED-E9AA-487A-A658-A15BDA720E5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910BC-3780-8BA3-4F6E-E289E009C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78EAA-9FB7-7197-6F15-09CF7E7AF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F30EF1-672D-47F4-BAAB-751DFD9F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3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FE57-5082-E7AB-3EE0-A58D21129C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581FF-829D-9C7D-636A-CBE5ECC8C8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Umar F.</a:t>
            </a:r>
          </a:p>
        </p:txBody>
      </p:sp>
    </p:spTree>
    <p:extLst>
      <p:ext uri="{BB962C8B-B14F-4D97-AF65-F5344CB8AC3E}">
        <p14:creationId xmlns:p14="http://schemas.microsoft.com/office/powerpoint/2010/main" val="4108117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9C3D1B-45B1-B15A-A784-E94E168B7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Streamlit GUI Example</a:t>
            </a:r>
          </a:p>
        </p:txBody>
      </p:sp>
    </p:spTree>
    <p:extLst>
      <p:ext uri="{BB962C8B-B14F-4D97-AF65-F5344CB8AC3E}">
        <p14:creationId xmlns:p14="http://schemas.microsoft.com/office/powerpoint/2010/main" val="4098012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5C31E-A60E-AFFC-7FB8-2588A963C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47654"/>
            <a:ext cx="10905066" cy="256269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4049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A7C262-A26E-BC23-06A2-68BBF4A54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427BD7-AB09-1F64-3B64-09D521341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11451"/>
            <a:ext cx="10905066" cy="3435096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00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CBB3256-A3D0-D5C0-C942-194313DE9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360" y="643466"/>
            <a:ext cx="6105279" cy="55710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5248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9C62F9-58FB-EE59-155C-1A37816F3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46078C-82EB-9C16-D72E-01A249891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502" y="643467"/>
            <a:ext cx="4428996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734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1799A-5E5A-C43F-6F79-F871AAFB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Nodes (TSV File)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33067-F48E-062C-B421-42C663323D79}"/>
              </a:ext>
            </a:extLst>
          </p:cNvPr>
          <p:cNvSpPr txBox="1"/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Contains basic information about each entity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249788-9EF0-E44E-873D-C1D672C78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381343"/>
              </p:ext>
            </p:extLst>
          </p:nvPr>
        </p:nvGraphicFramePr>
        <p:xfrm>
          <a:off x="320040" y="2680903"/>
          <a:ext cx="11548874" cy="3491494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  <a:tableStyleId>{5C22544A-7EE6-4342-B048-85BDC9FD1C3A}</a:tableStyleId>
              </a:tblPr>
              <a:tblGrid>
                <a:gridCol w="4238413">
                  <a:extLst>
                    <a:ext uri="{9D8B030D-6E8A-4147-A177-3AD203B41FA5}">
                      <a16:colId xmlns:a16="http://schemas.microsoft.com/office/drawing/2014/main" val="3945429341"/>
                    </a:ext>
                  </a:extLst>
                </a:gridCol>
                <a:gridCol w="5039589">
                  <a:extLst>
                    <a:ext uri="{9D8B030D-6E8A-4147-A177-3AD203B41FA5}">
                      <a16:colId xmlns:a16="http://schemas.microsoft.com/office/drawing/2014/main" val="475678587"/>
                    </a:ext>
                  </a:extLst>
                </a:gridCol>
                <a:gridCol w="2270872">
                  <a:extLst>
                    <a:ext uri="{9D8B030D-6E8A-4147-A177-3AD203B41FA5}">
                      <a16:colId xmlns:a16="http://schemas.microsoft.com/office/drawing/2014/main" val="1800885192"/>
                    </a:ext>
                  </a:extLst>
                </a:gridCol>
              </a:tblGrid>
              <a:tr h="980194">
                <a:tc>
                  <a:txBody>
                    <a:bodyPr/>
                    <a:lstStyle/>
                    <a:p>
                      <a:r>
                        <a:rPr lang="en-US" sz="3800" b="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214641" marR="214641" marT="214641" marB="10732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800" b="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214641" marR="214641" marT="214641" marB="10732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800" b="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kind</a:t>
                      </a:r>
                    </a:p>
                  </a:txBody>
                  <a:tcPr marL="214641" marR="214641" marT="214641" marB="10732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037666"/>
                  </a:ext>
                </a:extLst>
              </a:tr>
              <a:tr h="837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Disease::DOID:0050156</a:t>
                      </a:r>
                    </a:p>
                  </a:txBody>
                  <a:tcPr marL="214641" marR="214641" marT="214641" marB="1073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Idiopathic Pulmonary Fibrosis</a:t>
                      </a:r>
                    </a:p>
                  </a:txBody>
                  <a:tcPr marL="214641" marR="214641" marT="214641" marB="1073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214641" marR="214641" marT="214641" marB="1073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786643"/>
                  </a:ext>
                </a:extLst>
              </a:tr>
              <a:tr h="837100">
                <a:tc>
                  <a:txBody>
                    <a:bodyPr/>
                    <a:lstStyle/>
                    <a:p>
                      <a:r>
                        <a:rPr lang="en-US" sz="28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Compound::DB09028</a:t>
                      </a:r>
                    </a:p>
                  </a:txBody>
                  <a:tcPr marL="214641" marR="214641" marT="214641" marB="1073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cap="none" spc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Cytisine</a:t>
                      </a:r>
                      <a:endParaRPr lang="en-US" sz="2800" cap="none" spc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4641" marR="214641" marT="214641" marB="1073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Compound</a:t>
                      </a:r>
                    </a:p>
                  </a:txBody>
                  <a:tcPr marL="214641" marR="214641" marT="214641" marB="1073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561024"/>
                  </a:ext>
                </a:extLst>
              </a:tr>
              <a:tr h="837100">
                <a:tc>
                  <a:txBody>
                    <a:bodyPr/>
                    <a:lstStyle/>
                    <a:p>
                      <a:r>
                        <a:rPr lang="en-US" sz="28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Gene::9997</a:t>
                      </a:r>
                    </a:p>
                  </a:txBody>
                  <a:tcPr marL="214641" marR="214641" marT="214641" marB="1073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SC02</a:t>
                      </a:r>
                    </a:p>
                  </a:txBody>
                  <a:tcPr marL="214641" marR="214641" marT="214641" marB="1073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</a:t>
                      </a:r>
                    </a:p>
                  </a:txBody>
                  <a:tcPr marL="214641" marR="214641" marT="214641" marB="1073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362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28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401547-B01A-AFA4-4C2E-BBDA95FE2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D6E05-8646-282A-341D-9382B15B6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Edges (TSV File)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A8BD1-F614-D95B-2D77-3F9119FB785F}"/>
              </a:ext>
            </a:extLst>
          </p:cNvPr>
          <p:cNvSpPr txBox="1"/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Defines relationships between these entities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3DE660-B74E-F51E-0BAF-FD7F36A2E4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941027"/>
              </p:ext>
            </p:extLst>
          </p:nvPr>
        </p:nvGraphicFramePr>
        <p:xfrm>
          <a:off x="320040" y="2772195"/>
          <a:ext cx="11548873" cy="3308908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{5C22544A-7EE6-4342-B048-85BDC9FD1C3A}</a:tableStyleId>
              </a:tblPr>
              <a:tblGrid>
                <a:gridCol w="4100802">
                  <a:extLst>
                    <a:ext uri="{9D8B030D-6E8A-4147-A177-3AD203B41FA5}">
                      <a16:colId xmlns:a16="http://schemas.microsoft.com/office/drawing/2014/main" val="3945429341"/>
                    </a:ext>
                  </a:extLst>
                </a:gridCol>
                <a:gridCol w="2575710">
                  <a:extLst>
                    <a:ext uri="{9D8B030D-6E8A-4147-A177-3AD203B41FA5}">
                      <a16:colId xmlns:a16="http://schemas.microsoft.com/office/drawing/2014/main" val="475678587"/>
                    </a:ext>
                  </a:extLst>
                </a:gridCol>
                <a:gridCol w="4872361">
                  <a:extLst>
                    <a:ext uri="{9D8B030D-6E8A-4147-A177-3AD203B41FA5}">
                      <a16:colId xmlns:a16="http://schemas.microsoft.com/office/drawing/2014/main" val="1800885192"/>
                    </a:ext>
                  </a:extLst>
                </a:gridCol>
              </a:tblGrid>
              <a:tr h="879145">
                <a:tc>
                  <a:txBody>
                    <a:bodyPr/>
                    <a:lstStyle/>
                    <a:p>
                      <a:r>
                        <a:rPr lang="en-US" sz="3200" b="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 marL="207672" marR="207672" marT="207672" marB="10383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cap="none" spc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metaedge</a:t>
                      </a:r>
                      <a:endParaRPr lang="en-US" sz="3200" b="0" cap="none" spc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7672" marR="207672" marT="207672" marB="10383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</a:t>
                      </a:r>
                    </a:p>
                  </a:txBody>
                  <a:tcPr marL="207672" marR="207672" marT="207672" marB="10383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037666"/>
                  </a:ext>
                </a:extLst>
              </a:tr>
              <a:tr h="809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0" kern="12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Disease::DOID:0050156</a:t>
                      </a:r>
                    </a:p>
                  </a:txBody>
                  <a:tcPr marL="207672" marR="207672" marT="207672" marB="1038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0" kern="12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TREATS</a:t>
                      </a:r>
                    </a:p>
                  </a:txBody>
                  <a:tcPr marL="207672" marR="207672" marT="207672" marB="1038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0" kern="12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Compound::DB09028</a:t>
                      </a:r>
                    </a:p>
                  </a:txBody>
                  <a:tcPr marL="207672" marR="207672" marT="207672" marB="1038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786643"/>
                  </a:ext>
                </a:extLst>
              </a:tr>
              <a:tr h="809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0" kern="12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Disease::DOID:0050156</a:t>
                      </a:r>
                    </a:p>
                  </a:txBody>
                  <a:tcPr marL="207672" marR="207672" marT="207672" marB="1038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CAUSES</a:t>
                      </a:r>
                    </a:p>
                  </a:txBody>
                  <a:tcPr marL="207672" marR="207672" marT="207672" marB="1038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Gene::9997</a:t>
                      </a:r>
                    </a:p>
                  </a:txBody>
                  <a:tcPr marL="207672" marR="207672" marT="207672" marB="1038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561024"/>
                  </a:ext>
                </a:extLst>
              </a:tr>
              <a:tr h="809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0" kern="12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Disease::DOID:0050156</a:t>
                      </a:r>
                    </a:p>
                  </a:txBody>
                  <a:tcPr marL="207672" marR="207672" marT="207672" marB="1038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OCCURS_IN</a:t>
                      </a:r>
                    </a:p>
                  </a:txBody>
                  <a:tcPr marL="207672" marR="207672" marT="207672" marB="1038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Anatomy::UBERON:0000002</a:t>
                      </a:r>
                    </a:p>
                  </a:txBody>
                  <a:tcPr marL="207672" marR="207672" marT="207672" marB="1038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362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10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3CCC2-8027-38ED-E5CF-95AB6EDA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B412-070C-11B7-009D-F1BBA97D1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Docker is required because that is how I installed MongoDB and Neo4j</a:t>
            </a:r>
          </a:p>
          <a:p>
            <a:r>
              <a:rPr lang="en-US" sz="2000"/>
              <a:t>Docker is a set of platform as a service (PaaS) products that use OS-level virtualization to deliver applications through containers</a:t>
            </a:r>
          </a:p>
          <a:p>
            <a:endParaRPr lang="en-US" sz="2000"/>
          </a:p>
        </p:txBody>
      </p:sp>
      <p:pic>
        <p:nvPicPr>
          <p:cNvPr id="5" name="Picture 4" descr="Forklift lifting a container in the yard">
            <a:extLst>
              <a:ext uri="{FF2B5EF4-FFF2-40B4-BE49-F238E27FC236}">
                <a16:creationId xmlns:a16="http://schemas.microsoft.com/office/drawing/2014/main" id="{37F179C2-BCB2-69AB-2AEB-EFDC8F7FDA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53" r="29446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8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8BCC6-4CFC-9950-9340-BCE758DA0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MongoDB  (Document Store)</a:t>
            </a: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91A6FC1E-3D61-5714-768F-662DD3B5F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12272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8701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715C3-5402-F83F-E1EE-66319B2F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Neo4j (Graph Database)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EAFBB5-EEF3-1002-E845-2F7DC66D52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22680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4825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F3FE3-2F1B-4E49-2A5E-3FA51FA7F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Queries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6F2409D9-BAED-D8A0-AE97-2D760ABAC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13" name="Graphic 12" descr="Help">
            <a:extLst>
              <a:ext uri="{FF2B5EF4-FFF2-40B4-BE49-F238E27FC236}">
                <a16:creationId xmlns:a16="http://schemas.microsoft.com/office/drawing/2014/main" id="{E4958451-0048-4DE5-B7A8-A4321DA1D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6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FB99-DF91-25C8-7EF3-9FCDDEB93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109"/>
            <a:ext cx="10515600" cy="1325563"/>
          </a:xfrm>
        </p:spPr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8DE70-FCA2-B576-EF8C-7F6A94661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query 1: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run query 2: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9F1EBC-1E28-BBFE-E648-E5FE0D682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596" y="2350063"/>
            <a:ext cx="93180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python main.py query1 --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diseaseId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Disease::DOID:0050156 --neo4jUri bolt://localhost:7687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E5BCB53-E7FE-19A1-0E41-101FACEE2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596" y="4161195"/>
            <a:ext cx="93180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python main.py query2 --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diseaseId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Disease::DOID:0050156 --neo4jUri bolt://localhost:7687 </a:t>
            </a:r>
          </a:p>
        </p:txBody>
      </p:sp>
    </p:spTree>
    <p:extLst>
      <p:ext uri="{BB962C8B-B14F-4D97-AF65-F5344CB8AC3E}">
        <p14:creationId xmlns:p14="http://schemas.microsoft.com/office/powerpoint/2010/main" val="161781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25FC2F-7383-A90F-7052-25B3F92CB8AA}"/>
              </a:ext>
            </a:extLst>
          </p:cNvPr>
          <p:cNvSpPr/>
          <p:nvPr/>
        </p:nvSpPr>
        <p:spPr>
          <a:xfrm>
            <a:off x="2151993" y="441433"/>
            <a:ext cx="1994338" cy="7330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64D6B-9ABE-617D-9A26-30A0EB0942A5}"/>
              </a:ext>
            </a:extLst>
          </p:cNvPr>
          <p:cNvSpPr/>
          <p:nvPr/>
        </p:nvSpPr>
        <p:spPr>
          <a:xfrm>
            <a:off x="8045671" y="441432"/>
            <a:ext cx="1994338" cy="733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87B3C-616B-A09B-0FC6-EB723AD578D8}"/>
              </a:ext>
            </a:extLst>
          </p:cNvPr>
          <p:cNvSpPr/>
          <p:nvPr/>
        </p:nvSpPr>
        <p:spPr>
          <a:xfrm>
            <a:off x="5098831" y="1878724"/>
            <a:ext cx="1994338" cy="5806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Ingestion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D012C0F-42FF-A236-615D-C2E15BAAF7B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4270484" y="53208"/>
            <a:ext cx="704194" cy="294683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D2A592B-DE11-A7BD-94F2-16699C04C30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7217323" y="53206"/>
            <a:ext cx="704195" cy="29468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6FD0BD4-3AAC-5757-FA1C-BF2C2321B182}"/>
              </a:ext>
            </a:extLst>
          </p:cNvPr>
          <p:cNvSpPr/>
          <p:nvPr/>
        </p:nvSpPr>
        <p:spPr>
          <a:xfrm>
            <a:off x="2790496" y="3109779"/>
            <a:ext cx="2238704" cy="8171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 </a:t>
            </a:r>
          </a:p>
          <a:p>
            <a:pPr algn="ctr"/>
            <a:r>
              <a:rPr lang="en-US" dirty="0"/>
              <a:t>(Document Store)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2414BA-A057-931C-41F1-C931EA34FFAA}"/>
              </a:ext>
            </a:extLst>
          </p:cNvPr>
          <p:cNvSpPr/>
          <p:nvPr/>
        </p:nvSpPr>
        <p:spPr>
          <a:xfrm>
            <a:off x="4684658" y="4229031"/>
            <a:ext cx="2822684" cy="5044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Neo4j (Graph Database)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AAFDA29-9F3C-7402-F3A2-F6AD14125440}"/>
              </a:ext>
            </a:extLst>
          </p:cNvPr>
          <p:cNvCxnSpPr>
            <a:cxnSpLocks/>
            <a:stCxn id="6" idx="1"/>
            <a:endCxn id="11" idx="0"/>
          </p:cNvCxnSpPr>
          <p:nvPr/>
        </p:nvCxnSpPr>
        <p:spPr>
          <a:xfrm rot="10800000" flipV="1">
            <a:off x="3909849" y="2169073"/>
            <a:ext cx="1188983" cy="94070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DB9897B-E5CF-8727-0980-5539ECE11C5C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rot="16200000" flipH="1">
            <a:off x="4020099" y="3816709"/>
            <a:ext cx="554308" cy="7748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E2A5AD-6ACB-EEE9-1385-989CAD5004F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6096000" y="2459422"/>
            <a:ext cx="0" cy="1769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3B0E879-3EA8-87CD-1C9A-25E6E31FDFD6}"/>
              </a:ext>
            </a:extLst>
          </p:cNvPr>
          <p:cNvSpPr txBox="1"/>
          <p:nvPr/>
        </p:nvSpPr>
        <p:spPr>
          <a:xfrm>
            <a:off x="3908042" y="2555783"/>
            <a:ext cx="1553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Insert Nodes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1BA9C9-AE0D-8A74-3776-7916609E86F9}"/>
              </a:ext>
            </a:extLst>
          </p:cNvPr>
          <p:cNvSpPr txBox="1"/>
          <p:nvPr/>
        </p:nvSpPr>
        <p:spPr>
          <a:xfrm>
            <a:off x="6148553" y="3104555"/>
            <a:ext cx="1553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Insert Edges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4B84E6-40B7-624A-3A5A-AB9F37EA9387}"/>
              </a:ext>
            </a:extLst>
          </p:cNvPr>
          <p:cNvSpPr txBox="1"/>
          <p:nvPr/>
        </p:nvSpPr>
        <p:spPr>
          <a:xfrm>
            <a:off x="7507342" y="4128181"/>
            <a:ext cx="1616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Nodes &amp; Relationships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4887957-FEB9-F742-257B-090EB44AE081}"/>
              </a:ext>
            </a:extLst>
          </p:cNvPr>
          <p:cNvSpPr/>
          <p:nvPr/>
        </p:nvSpPr>
        <p:spPr>
          <a:xfrm>
            <a:off x="4684658" y="5374294"/>
            <a:ext cx="2822684" cy="50447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Engine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DCDA6A9-724D-1709-98E8-72078E9E4797}"/>
              </a:ext>
            </a:extLst>
          </p:cNvPr>
          <p:cNvCxnSpPr>
            <a:cxnSpLocks/>
            <a:stCxn id="12" idx="2"/>
            <a:endCxn id="51" idx="0"/>
          </p:cNvCxnSpPr>
          <p:nvPr/>
        </p:nvCxnSpPr>
        <p:spPr>
          <a:xfrm>
            <a:off x="6096000" y="4733504"/>
            <a:ext cx="0" cy="640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87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3F0A55B8FB3E47A8EF0B2B5F25C72A" ma:contentTypeVersion="16" ma:contentTypeDescription="Create a new document." ma:contentTypeScope="" ma:versionID="8ddb98fc336d1ba910e8c466aca2e7e4">
  <xsd:schema xmlns:xsd="http://www.w3.org/2001/XMLSchema" xmlns:xs="http://www.w3.org/2001/XMLSchema" xmlns:p="http://schemas.microsoft.com/office/2006/metadata/properties" xmlns:ns3="77872fdc-d7cb-4b7c-91e5-283430c5beed" xmlns:ns4="0bf7a463-2098-4241-bde1-b4d18ba4309b" targetNamespace="http://schemas.microsoft.com/office/2006/metadata/properties" ma:root="true" ma:fieldsID="d86869134097343ce0bc3557fd10c355" ns3:_="" ns4:_="">
    <xsd:import namespace="77872fdc-d7cb-4b7c-91e5-283430c5beed"/>
    <xsd:import namespace="0bf7a463-2098-4241-bde1-b4d18ba430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SearchPropertie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872fdc-d7cb-4b7c-91e5-283430c5be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f7a463-2098-4241-bde1-b4d18ba4309b" elementFormDefault="qualified">
    <xsd:import namespace="http://schemas.microsoft.com/office/2006/documentManagement/types"/>
    <xsd:import namespace="http://schemas.microsoft.com/office/infopath/2007/PartnerControls"/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7872fdc-d7cb-4b7c-91e5-283430c5beed" xsi:nil="true"/>
  </documentManagement>
</p:properties>
</file>

<file path=customXml/itemProps1.xml><?xml version="1.0" encoding="utf-8"?>
<ds:datastoreItem xmlns:ds="http://schemas.openxmlformats.org/officeDocument/2006/customXml" ds:itemID="{7A0BD7D3-C5BD-4BBF-865F-98EE62BFC7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872fdc-d7cb-4b7c-91e5-283430c5beed"/>
    <ds:schemaRef ds:uri="0bf7a463-2098-4241-bde1-b4d18ba430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1FEA9C-A4B3-4322-B45A-FE293B611C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1693E3-A5F9-4235-9159-6EB842794719}">
  <ds:schemaRefs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0bf7a463-2098-4241-bde1-b4d18ba4309b"/>
    <ds:schemaRef ds:uri="77872fdc-d7cb-4b7c-91e5-283430c5bee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265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Times New Roman</vt:lpstr>
      <vt:lpstr>Office Theme</vt:lpstr>
      <vt:lpstr>Project 1</vt:lpstr>
      <vt:lpstr>Nodes (TSV File)</vt:lpstr>
      <vt:lpstr>Edges (TSV File)</vt:lpstr>
      <vt:lpstr>Docker</vt:lpstr>
      <vt:lpstr>MongoDB  (Document Store)</vt:lpstr>
      <vt:lpstr>Neo4j (Graph Database)</vt:lpstr>
      <vt:lpstr>Queries</vt:lpstr>
      <vt:lpstr>Queries</vt:lpstr>
      <vt:lpstr>PowerPoint Presentation</vt:lpstr>
      <vt:lpstr>Streamlit GUI Example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Umar Faruque</dc:creator>
  <cp:lastModifiedBy>Umar Faruque</cp:lastModifiedBy>
  <cp:revision>4</cp:revision>
  <dcterms:created xsi:type="dcterms:W3CDTF">2025-03-24T01:27:05Z</dcterms:created>
  <dcterms:modified xsi:type="dcterms:W3CDTF">2025-03-24T20:56:43Z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0x010100AE3F0A55B8FB3E47A8EF0B2B5F25C72A</vt:lpwstr>
  </property>
</Properties>
</file>