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BFA0-78BB-4ED0-B2D6-EA8ECA851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6F478-0DCE-40C9-9B9A-7FA911263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B7904-0350-4DD2-AE32-56E21B82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2B896-7C01-4669-81F9-0BDDC912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04E8-9371-41FA-B826-EBD03225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17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B47B-22FB-47C5-9567-040D6BCB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FA337-884D-4EB9-BD25-C00985796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13CC5-3A08-4665-A3EC-52BD6B9C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1C8B7-8942-47E7-AD11-1FD3AB6E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31F19-86E5-4E6F-AA5A-B91F88B2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41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20FBA-78E3-447F-AF38-FDB78EB11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5F3F7-5A4C-4EF4-AD7B-93EEE0B25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317A-CF5B-49C7-A446-492CAA93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243A3-CF64-446A-9210-7D6E7195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1693C-CBAB-411D-BA28-068BD3F8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96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C347-78DD-4E14-B18F-96189851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2D9AC-89F0-49FD-9C0D-1140E5E69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8A47-C2AF-4FF6-BD8C-8373EDDF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2EEB4-6144-4EFF-9CF1-CBC2314A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91B12-A319-4C24-AB55-5CEF04B6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47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A445-AC5E-4D6F-A9A6-A009ADA7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BC655-A811-40D3-B4FE-C95F91BA9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768A7-722A-4E2D-9D4B-B1640BF3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00ADC-F616-4EDF-933B-C45EAC31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66598-5404-4FD0-8D3B-C19BC915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63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DB5F-A9BE-498F-9893-422286E5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89F71-56F2-4148-91D3-EF8AB8C84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C59DF-B577-498A-9611-32FDB3D82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30625-2456-474C-A16E-A1C79BD4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395EB-AC56-4ACF-A7C2-8A9D1A59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DA709-C12A-491C-AFA0-9BC7B345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65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AE66-111E-4A13-AC2E-07F75C70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01877-7CEB-41B8-8D2B-936FD5F0C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67303-1D88-43D4-A4E5-FC98F66B0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21304-1465-437A-88A6-7E738CC0E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34C38-EC0A-49C2-91C4-C9BF27885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0174A-9AC3-418C-AEAC-A2CC76AB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367DCC-9238-44D8-8897-CD768FFB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4A7AB-D3AD-4A70-B898-27089C03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95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7D5A-A8EE-4D63-B56C-5C4D7C74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6DAF1-658F-4492-8B4D-6A00BA3F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1F238-343E-4DA1-A1E7-AAD2A808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17FC2-CD15-4969-81FD-AA92F7EF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13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1A6D68-D752-4BB3-9265-2B1AE9F1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82ACB-B726-4C91-8F81-F338B21D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EDB8E-615A-4E13-ACC1-10C8F67B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50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3E41-B290-4C0A-BB7B-E1525475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0569-B726-41AE-B76F-3D1A8B8A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97F0C-A812-4A66-8623-FD813C8F6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EAC42-9700-4458-A60A-7751DB87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A3BC6-FE03-4ADF-9E83-25617E5E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59FC0-A14F-43DD-82DE-10F38287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4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2B7E-7DB8-4DF1-8671-9725A47B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8C3A1-38B2-44AB-9666-4A7CEEF6E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9AA9B-15B9-4262-B074-50F6CF1AF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C670A-274F-4F72-8117-EFBE3C23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40B8A-251F-4B4C-8243-59F6D67D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94451-B678-4D73-9CDD-17960B30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0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5FBB3-87C2-417F-B677-6AAFAB0E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BDEA1-62A5-49FD-8C40-9B19D0C70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DF448-6F03-4D72-A872-77606F2E5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C899-798B-46EF-ABC1-C2F4AABB3DC0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D2CA2-E0F5-48A3-8D47-AAA0990DB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C898B-C19C-4AF8-95F8-13070B1D2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11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AAA6A-8B99-48E0-9891-E9235CCB6AFF}"/>
              </a:ext>
            </a:extLst>
          </p:cNvPr>
          <p:cNvSpPr txBox="1"/>
          <p:nvPr/>
        </p:nvSpPr>
        <p:spPr>
          <a:xfrm>
            <a:off x="742950" y="742951"/>
            <a:ext cx="354391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YOUR REPORSITORY WITH DOCUMENTS AVAILABLE TO YOU ONLY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7FBE82-8A8D-4949-946A-EFCE00687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036" y="2290914"/>
            <a:ext cx="7218143" cy="188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26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B6FF3-2F06-4924-9DDA-8A5112158F93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 A DOCUMENT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E3DBE57-3544-458C-AEBA-B135C704C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163" y="2497393"/>
            <a:ext cx="6561877" cy="241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02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248B85-82D0-417E-ADA1-B84D1B21FF59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GIVE ACCESS RIGHTS OR LET DOCUMENT BE SEEN BY ALL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76F8B54-0E03-419C-9A89-D651C7A56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38" y="2546554"/>
            <a:ext cx="6886102" cy="252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1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40E7E-1032-46C2-A3D2-174FC946AA80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WHO DID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WHAT,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WHEN &amp;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WHERE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A3C754-9D33-4DE7-89A7-C6F084E5F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770" y="2232129"/>
            <a:ext cx="6497444" cy="278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0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25A95-D00F-417E-9E61-153A21F896DA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 OF DOCS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BE APPROVED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 REJECTED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AD1325-E1D2-4551-9627-9AACFB6E3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735" y="2031200"/>
            <a:ext cx="6526381" cy="27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6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44C51-D1F1-4ED3-B09F-9CC8A9595D73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WHO IS THE APPROVER? REQUEST FOR APPROVAL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9BD197F-7A26-447D-A279-7524B1555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234" y="2697435"/>
            <a:ext cx="6095998" cy="160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9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1EAC8-92D4-4FDD-8391-B6B3CF8C5DC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APPROVER REJECTS WITH REASON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AD2162A-7347-449F-9962-D092EB178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605" y="2015612"/>
            <a:ext cx="6881511" cy="316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4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B6FF3-2F06-4924-9DDA-8A5112158F93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APPROVER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APPROVES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DOCUMENT WITH NOTES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8D70134-6CCE-420D-9841-48BF46A24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57" y="1995948"/>
            <a:ext cx="6863448" cy="314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2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248B85-82D0-417E-ADA1-B84D1B21FF59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YOUR OWN DOCUMENT CATEGORIES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3C26A8-4300-4673-B7FE-2880ED68A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57" y="2696252"/>
            <a:ext cx="6920099" cy="146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2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AAA6A-8B99-48E0-9891-E9235CCB6AFF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 TITLES AND UNIQUE REFERENCES FOR EASY RETRIEVAL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428A28-1386-4D27-90A3-0C7CC2F7E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096" y="2526890"/>
            <a:ext cx="7153246" cy="231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8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1EAC8-92D4-4FDD-8391-B6B3CF8C5DC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FLAGS GIVE YOU ANOTHER SERCH FIELD. PERHAPS OFFICE GENERATED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307AB1-718D-4899-817F-C3E40F085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1003813"/>
            <a:ext cx="63055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6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76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Walton</dc:creator>
  <cp:lastModifiedBy>Marshall Sherman</cp:lastModifiedBy>
  <cp:revision>6</cp:revision>
  <dcterms:created xsi:type="dcterms:W3CDTF">2020-08-13T10:52:46Z</dcterms:created>
  <dcterms:modified xsi:type="dcterms:W3CDTF">2020-08-23T05:20:09Z</dcterms:modified>
</cp:coreProperties>
</file>