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60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06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0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7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6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10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3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2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4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ED552-3E5E-4031-AE08-BF09D26C5DCE}"/>
              </a:ext>
            </a:extLst>
          </p:cNvPr>
          <p:cNvSpPr txBox="1"/>
          <p:nvPr/>
        </p:nvSpPr>
        <p:spPr>
          <a:xfrm>
            <a:off x="862818" y="685800"/>
            <a:ext cx="3057379" cy="427948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Use our library of available courses or let us embed your course content in the system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500" cap="all" spc="3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COURSES AVAILABLE ON REQUEST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500" kern="1200" cap="all" spc="300" baseline="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2BBB90-8A19-46DA-999F-7ED416704F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530"/>
          <a:stretch/>
        </p:blipFill>
        <p:spPr>
          <a:xfrm>
            <a:off x="5410200" y="2106969"/>
            <a:ext cx="6096000" cy="264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34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ED552-3E5E-4031-AE08-BF09D26C5DCE}"/>
              </a:ext>
            </a:extLst>
          </p:cNvPr>
          <p:cNvSpPr txBox="1"/>
          <p:nvPr/>
        </p:nvSpPr>
        <p:spPr>
          <a:xfrm>
            <a:off x="862818" y="685801"/>
            <a:ext cx="3057379" cy="304622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View a list of courses and assign courses to individuals or groups OF employees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2BBB90-8A19-46DA-999F-7ED416704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410200" y="1767840"/>
            <a:ext cx="6096000" cy="332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30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ED552-3E5E-4031-AE08-BF09D26C5DCE}"/>
              </a:ext>
            </a:extLst>
          </p:cNvPr>
          <p:cNvSpPr txBox="1"/>
          <p:nvPr/>
        </p:nvSpPr>
        <p:spPr>
          <a:xfrm>
            <a:off x="862818" y="685801"/>
            <a:ext cx="3057379" cy="3306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The Dashboard gives an overview of company and </a:t>
            </a:r>
            <a:r>
              <a:rPr lang="en-US" sz="2500" kern="1200" cap="all" spc="300" baseline="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employEe’s</a:t>
            </a:r>
            <a:r>
              <a:rPr lang="en-US" sz="25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performance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2BBB90-8A19-46DA-999F-7ED416704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776723" y="685801"/>
            <a:ext cx="5362954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05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ED552-3E5E-4031-AE08-BF09D26C5DCE}"/>
              </a:ext>
            </a:extLst>
          </p:cNvPr>
          <p:cNvSpPr txBox="1"/>
          <p:nvPr/>
        </p:nvSpPr>
        <p:spPr>
          <a:xfrm>
            <a:off x="862818" y="685801"/>
            <a:ext cx="3057379" cy="30462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EACH Employee has complete visibility of their progress on each course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2BBB90-8A19-46DA-999F-7ED416704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418644" y="685801"/>
            <a:ext cx="6079112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73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ED552-3E5E-4031-AE08-BF09D26C5DCE}"/>
              </a:ext>
            </a:extLst>
          </p:cNvPr>
          <p:cNvSpPr txBox="1"/>
          <p:nvPr/>
        </p:nvSpPr>
        <p:spPr>
          <a:xfrm>
            <a:off x="862818" y="685801"/>
            <a:ext cx="3057379" cy="30462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Course’s content is displayed in an intuitive and user-friendly manner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2BBB90-8A19-46DA-999F-7ED416704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085333" y="685801"/>
            <a:ext cx="4745734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93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ED552-3E5E-4031-AE08-BF09D26C5DCE}"/>
              </a:ext>
            </a:extLst>
          </p:cNvPr>
          <p:cNvSpPr txBox="1"/>
          <p:nvPr/>
        </p:nvSpPr>
        <p:spPr>
          <a:xfrm>
            <a:off x="921811" y="609600"/>
            <a:ext cx="3057379" cy="49333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DIFFERENT WAYS OF ANSWERING QUESTIONS that increase the user’s interest and engagement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500" kern="1200" cap="all" spc="300" baseline="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HERE IS A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DIALOGUE FOR</a:t>
            </a:r>
            <a:br>
              <a:rPr lang="en-US" sz="25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25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2BBB90-8A19-46DA-999F-7ED416704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962650" y="685801"/>
            <a:ext cx="4991099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221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ED552-3E5E-4031-AE08-BF09D26C5DCE}"/>
              </a:ext>
            </a:extLst>
          </p:cNvPr>
          <p:cNvSpPr txBox="1"/>
          <p:nvPr/>
        </p:nvSpPr>
        <p:spPr>
          <a:xfrm>
            <a:off x="862818" y="685801"/>
            <a:ext cx="3217569" cy="30462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More ways to DISPLAY INFORMATION which means new ways to answer questions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2BBB90-8A19-46DA-999F-7ED416704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410200" y="1249681"/>
            <a:ext cx="6096000" cy="435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56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ED552-3E5E-4031-AE08-BF09D26C5DCE}"/>
              </a:ext>
            </a:extLst>
          </p:cNvPr>
          <p:cNvSpPr txBox="1"/>
          <p:nvPr/>
        </p:nvSpPr>
        <p:spPr>
          <a:xfrm>
            <a:off x="852560" y="2416279"/>
            <a:ext cx="3247492" cy="30462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Assessments use techniques that keep user’s attention to the questions instead of repetitively ticking answers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2BBB90-8A19-46DA-999F-7ED416704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174486" y="685801"/>
            <a:ext cx="4567427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98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ED552-3E5E-4031-AE08-BF09D26C5DCE}"/>
              </a:ext>
            </a:extLst>
          </p:cNvPr>
          <p:cNvSpPr txBox="1"/>
          <p:nvPr/>
        </p:nvSpPr>
        <p:spPr>
          <a:xfrm>
            <a:off x="862818" y="685801"/>
            <a:ext cx="3057379" cy="304622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Results provide meaningful data to evaluate ability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AND score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CANDIDATE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2BBB90-8A19-46DA-999F-7ED416704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410200" y="731520"/>
            <a:ext cx="6096000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89113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122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Goudy Old Style</vt:lpstr>
      <vt:lpstr>ClassicFrameVTI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Marshall Sherman</dc:creator>
  <cp:lastModifiedBy>Marshall Sherman</cp:lastModifiedBy>
  <cp:revision>3</cp:revision>
  <dcterms:created xsi:type="dcterms:W3CDTF">2020-08-19T06:53:23Z</dcterms:created>
  <dcterms:modified xsi:type="dcterms:W3CDTF">2020-08-19T07:06:42Z</dcterms:modified>
</cp:coreProperties>
</file>