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4"/>
  </p:sldMasterIdLst>
  <p:notesMasterIdLst>
    <p:notesMasterId r:id="rId10"/>
  </p:notesMasterIdLst>
  <p:sldIdLst>
    <p:sldId id="2147475913" r:id="rId5"/>
    <p:sldId id="2147475914" r:id="rId6"/>
    <p:sldId id="2147475915" r:id="rId7"/>
    <p:sldId id="2147475916" r:id="rId8"/>
    <p:sldId id="214747591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7230"/>
    <a:srgbClr val="3F32F1"/>
    <a:srgbClr val="C4DCE7"/>
    <a:srgbClr val="B9FF00"/>
    <a:srgbClr val="192D3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33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BA193-6D49-4F00-B904-829DE7B12B1B}" type="datetimeFigureOut">
              <a:rPr lang="en-GB" smtClean="0"/>
              <a:t>25/10/2025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EB4270-EF86-4FDD-A762-90542DCF28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17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8A30694-91D1-FEB2-178E-F67F6E8BB8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0663" y="2417762"/>
            <a:ext cx="3094298" cy="3946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25C5EDD-7233-1D70-711D-00B1569378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618277" y="2417762"/>
            <a:ext cx="3094298" cy="3946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178361D-6C98-054C-B7F0-A00466BC504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255317" y="6496686"/>
            <a:ext cx="224108" cy="2285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4DCE7"/>
                </a:solidFill>
              </a:defRPr>
            </a:lvl1pPr>
          </a:lstStyle>
          <a:p>
            <a:pPr>
              <a:defRPr/>
            </a:pPr>
            <a:fld id="{C57EC9A4-B98A-45F3-8020-152340DC525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8E1A9F-07AB-BD9D-7F2A-C726BAB0B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1"/>
            <a:ext cx="11233150" cy="1722940"/>
          </a:xfrm>
        </p:spPr>
        <p:txBody>
          <a:bodyPr/>
          <a:lstStyle>
            <a:lvl1pPr>
              <a:defRPr sz="6200" b="0">
                <a:solidFill>
                  <a:srgbClr val="C4DCE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26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2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F3789-D2BA-EACE-E1C8-24EE4703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476250"/>
            <a:ext cx="11233151" cy="9191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AB2AB-2C6E-E458-1390-B4D6F7427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763486"/>
            <a:ext cx="11233150" cy="461207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2E719D-C301-ABBB-28DB-189F06EBB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63424" y="6495957"/>
            <a:ext cx="216000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57EC9A4-B98A-45F3-8020-152340DC525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D566FF-1E48-7825-FAA6-041E9628024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096000" y="6642100"/>
            <a:ext cx="698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00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878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C4DCE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C4DCE7"/>
        </a:buClr>
        <a:buFont typeface="Wingdings" panose="05000000000000000000" pitchFamily="2" charset="2"/>
        <a:buChar char="§"/>
        <a:defRPr sz="1300" kern="1200">
          <a:solidFill>
            <a:srgbClr val="C4DCE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C4DCE7"/>
        </a:buClr>
        <a:buFont typeface="Wingdings" panose="05000000000000000000" pitchFamily="2" charset="2"/>
        <a:buChar char="§"/>
        <a:defRPr sz="1300" kern="1200">
          <a:solidFill>
            <a:srgbClr val="C4DCE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C4DCE7"/>
        </a:buClr>
        <a:buFont typeface="Wingdings" panose="05000000000000000000" pitchFamily="2" charset="2"/>
        <a:buChar char="§"/>
        <a:defRPr sz="1300" kern="1200">
          <a:solidFill>
            <a:srgbClr val="C4DCE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C4DCE7"/>
        </a:buClr>
        <a:buFont typeface="Wingdings" panose="05000000000000000000" pitchFamily="2" charset="2"/>
        <a:buChar char="§"/>
        <a:defRPr sz="1300" kern="1200">
          <a:solidFill>
            <a:srgbClr val="C4DCE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C4DCE7"/>
        </a:buClr>
        <a:buFont typeface="Wingdings" panose="05000000000000000000" pitchFamily="2" charset="2"/>
        <a:buChar char="§"/>
        <a:defRPr sz="1300" kern="1200">
          <a:solidFill>
            <a:srgbClr val="C4DCE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02">
          <p15:clr>
            <a:srgbClr val="F26B43"/>
          </p15:clr>
        </p15:guide>
        <p15:guide id="4" orient="horz" pos="300">
          <p15:clr>
            <a:srgbClr val="F26B43"/>
          </p15:clr>
        </p15:guide>
        <p15:guide id="5" orient="horz" pos="4020">
          <p15:clr>
            <a:srgbClr val="F26B43"/>
          </p15:clr>
        </p15:guide>
        <p15:guide id="6" pos="7378">
          <p15:clr>
            <a:srgbClr val="F26B43"/>
          </p15:clr>
        </p15:guide>
        <p15:guide id="7" pos="641">
          <p15:clr>
            <a:srgbClr val="F26B43"/>
          </p15:clr>
        </p15:guide>
        <p15:guide id="8" pos="1282">
          <p15:clr>
            <a:srgbClr val="F26B43"/>
          </p15:clr>
        </p15:guide>
        <p15:guide id="9" pos="1924">
          <p15:clr>
            <a:srgbClr val="F26B43"/>
          </p15:clr>
        </p15:guide>
        <p15:guide id="10" pos="2560">
          <p15:clr>
            <a:srgbClr val="F26B43"/>
          </p15:clr>
        </p15:guide>
        <p15:guide id="11" pos="3198">
          <p15:clr>
            <a:srgbClr val="F26B43"/>
          </p15:clr>
        </p15:guide>
        <p15:guide id="12" pos="4480">
          <p15:clr>
            <a:srgbClr val="F26B43"/>
          </p15:clr>
        </p15:guide>
        <p15:guide id="13" pos="5757">
          <p15:clr>
            <a:srgbClr val="F26B43"/>
          </p15:clr>
        </p15:guide>
        <p15:guide id="14" pos="5120">
          <p15:clr>
            <a:srgbClr val="F26B43"/>
          </p15:clr>
        </p15:guide>
        <p15:guide id="15" pos="6398">
          <p15:clr>
            <a:srgbClr val="F26B43"/>
          </p15:clr>
        </p15:guide>
        <p15:guide id="16" pos="7039">
          <p15:clr>
            <a:srgbClr val="F26B43"/>
          </p15:clr>
        </p15:guide>
        <p15:guide id="17" orient="horz" pos="879">
          <p15:clr>
            <a:srgbClr val="F26B43"/>
          </p15:clr>
        </p15:guide>
        <p15:guide id="18" orient="horz" pos="1523">
          <p15:clr>
            <a:srgbClr val="F26B43"/>
          </p15:clr>
        </p15:guide>
        <p15:guide id="19" orient="horz" pos="2800">
          <p15:clr>
            <a:srgbClr val="F26B43"/>
          </p15:clr>
        </p15:guide>
        <p15:guide id="20" orient="horz" pos="34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umarkhalid007/Extract-custom-file-attributes-from-ACC-Doc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D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6D5466-4F1E-23BF-B379-CDA18AD80054}"/>
              </a:ext>
            </a:extLst>
          </p:cNvPr>
          <p:cNvSpPr/>
          <p:nvPr/>
        </p:nvSpPr>
        <p:spPr>
          <a:xfrm>
            <a:off x="897147" y="967231"/>
            <a:ext cx="1664898" cy="335357"/>
          </a:xfrm>
          <a:prstGeom prst="rect">
            <a:avLst/>
          </a:prstGeom>
          <a:solidFill>
            <a:srgbClr val="192D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9AD05D3-C26A-5316-0A1A-948ADAF8A660}"/>
              </a:ext>
            </a:extLst>
          </p:cNvPr>
          <p:cNvSpPr txBox="1">
            <a:spLocks/>
          </p:cNvSpPr>
          <p:nvPr/>
        </p:nvSpPr>
        <p:spPr>
          <a:xfrm>
            <a:off x="255317" y="6500144"/>
            <a:ext cx="224108" cy="2285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C4DCE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7EC9A4-B98A-45F3-8020-152340DC5255}" type="slidenum">
              <a:rPr lang="en-GB" b="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1</a:t>
            </a:fld>
            <a:endParaRPr lang="en-GB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0DFDF71-4AE8-0562-3F31-D5B340ACA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14195"/>
          </a:xfrm>
        </p:spPr>
        <p:txBody>
          <a:bodyPr>
            <a:normAutofit fontScale="90000"/>
          </a:bodyPr>
          <a:lstStyle/>
          <a:p>
            <a:r>
              <a:rPr lang="en-GB" sz="3600" b="1" dirty="0"/>
              <a:t>How to extract custom attributes from ACC/BIM360 Docs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A473858-DC20-CDEF-B0FA-66F955F6DB14}"/>
              </a:ext>
            </a:extLst>
          </p:cNvPr>
          <p:cNvGrpSpPr/>
          <p:nvPr/>
        </p:nvGrpSpPr>
        <p:grpSpPr>
          <a:xfrm>
            <a:off x="601344" y="3283894"/>
            <a:ext cx="10958051" cy="1051560"/>
            <a:chOff x="899160" y="3429000"/>
            <a:chExt cx="10393680" cy="1051560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706BE71-CD7B-5E99-1CB3-FEFFD4087EAB}"/>
                </a:ext>
              </a:extLst>
            </p:cNvPr>
            <p:cNvSpPr/>
            <p:nvPr/>
          </p:nvSpPr>
          <p:spPr>
            <a:xfrm>
              <a:off x="899160" y="3429000"/>
              <a:ext cx="3209544" cy="105156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Get Folder Information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83700DD4-BBD5-55AE-77E5-D31E49C196DA}"/>
                </a:ext>
              </a:extLst>
            </p:cNvPr>
            <p:cNvSpPr/>
            <p:nvPr/>
          </p:nvSpPr>
          <p:spPr>
            <a:xfrm>
              <a:off x="4491228" y="3429000"/>
              <a:ext cx="3209544" cy="10515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Get Folder Content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13AC992E-941C-D0BF-73DB-927D2CFCEFB3}"/>
                </a:ext>
              </a:extLst>
            </p:cNvPr>
            <p:cNvSpPr/>
            <p:nvPr/>
          </p:nvSpPr>
          <p:spPr>
            <a:xfrm>
              <a:off x="8083296" y="3429000"/>
              <a:ext cx="3209544" cy="1051560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Get Custom Attributes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753CC84-A89D-98FD-229C-4633F40E6956}"/>
                </a:ext>
              </a:extLst>
            </p:cNvPr>
            <p:cNvCxnSpPr>
              <a:cxnSpLocks/>
              <a:stCxn id="38" idx="3"/>
              <a:endCxn id="39" idx="1"/>
            </p:cNvCxnSpPr>
            <p:nvPr/>
          </p:nvCxnSpPr>
          <p:spPr>
            <a:xfrm>
              <a:off x="4108704" y="3954780"/>
              <a:ext cx="382524" cy="0"/>
            </a:xfrm>
            <a:prstGeom prst="straightConnector1">
              <a:avLst/>
            </a:prstGeom>
            <a:ln w="76200">
              <a:solidFill>
                <a:srgbClr val="B9FF00"/>
              </a:solidFill>
              <a:tailEnd type="triangle"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CC5FBA8-B862-21D8-E367-2B1F38B45BEE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7772279" y="3809674"/>
            <a:ext cx="403296" cy="0"/>
          </a:xfrm>
          <a:prstGeom prst="straightConnector1">
            <a:avLst/>
          </a:prstGeom>
          <a:ln w="76200">
            <a:solidFill>
              <a:srgbClr val="B9FF00"/>
            </a:solidFill>
            <a:tailEnd type="triangle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B617E817-5FE3-48EE-9D3A-09E1AC68D3D6}"/>
              </a:ext>
            </a:extLst>
          </p:cNvPr>
          <p:cNvSpPr txBox="1">
            <a:spLocks/>
          </p:cNvSpPr>
          <p:nvPr/>
        </p:nvSpPr>
        <p:spPr>
          <a:xfrm>
            <a:off x="601344" y="6465640"/>
            <a:ext cx="10515600" cy="552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b="1" dirty="0">
                <a:solidFill>
                  <a:srgbClr val="C4DCE7"/>
                </a:solidFill>
              </a:rPr>
              <a:t>Flip on to the next page for the sample code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B852976C-D18B-1CDE-C0F9-5DB5FA4B9EFA}"/>
              </a:ext>
            </a:extLst>
          </p:cNvPr>
          <p:cNvSpPr txBox="1">
            <a:spLocks/>
          </p:cNvSpPr>
          <p:nvPr/>
        </p:nvSpPr>
        <p:spPr>
          <a:xfrm>
            <a:off x="479425" y="1939157"/>
            <a:ext cx="10515600" cy="552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C4DCE7"/>
                </a:solidFill>
              </a:rPr>
              <a:t>Example workflow:</a:t>
            </a:r>
          </a:p>
        </p:txBody>
      </p:sp>
    </p:spTree>
    <p:extLst>
      <p:ext uri="{BB962C8B-B14F-4D97-AF65-F5344CB8AC3E}">
        <p14:creationId xmlns:p14="http://schemas.microsoft.com/office/powerpoint/2010/main" val="117042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D3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102C1F-A1D3-B642-0C2D-0E38D18E2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D6205E-7FA6-5596-99C3-EC5184D9222A}"/>
              </a:ext>
            </a:extLst>
          </p:cNvPr>
          <p:cNvSpPr/>
          <p:nvPr/>
        </p:nvSpPr>
        <p:spPr>
          <a:xfrm>
            <a:off x="897147" y="967231"/>
            <a:ext cx="1664898" cy="335357"/>
          </a:xfrm>
          <a:prstGeom prst="rect">
            <a:avLst/>
          </a:prstGeom>
          <a:solidFill>
            <a:srgbClr val="192D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BEAE041-A639-EF69-D1B1-867D17ADEB0E}"/>
              </a:ext>
            </a:extLst>
          </p:cNvPr>
          <p:cNvSpPr txBox="1">
            <a:spLocks/>
          </p:cNvSpPr>
          <p:nvPr/>
        </p:nvSpPr>
        <p:spPr>
          <a:xfrm>
            <a:off x="255317" y="6500144"/>
            <a:ext cx="224108" cy="2285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C4DCE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7EC9A4-B98A-45F3-8020-152340DC5255}" type="slidenum">
              <a:rPr lang="en-GB" b="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2</a:t>
            </a:fld>
            <a:endParaRPr lang="en-GB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9347FE0-97DC-BBC6-99D6-AF48BA84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14195"/>
          </a:xfrm>
        </p:spPr>
        <p:txBody>
          <a:bodyPr>
            <a:normAutofit/>
          </a:bodyPr>
          <a:lstStyle/>
          <a:p>
            <a:r>
              <a:rPr lang="en-GB" sz="3600" b="1" dirty="0"/>
              <a:t>Get Folder Information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8101F-D849-6866-2962-5C94A97A7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943" y="1134909"/>
            <a:ext cx="5872114" cy="559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4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D3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92542A-14E1-D18C-6671-5055F9591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8DC6BE-3827-D0B0-A049-52B2B81EE599}"/>
              </a:ext>
            </a:extLst>
          </p:cNvPr>
          <p:cNvSpPr/>
          <p:nvPr/>
        </p:nvSpPr>
        <p:spPr>
          <a:xfrm>
            <a:off x="897147" y="967231"/>
            <a:ext cx="1664898" cy="335357"/>
          </a:xfrm>
          <a:prstGeom prst="rect">
            <a:avLst/>
          </a:prstGeom>
          <a:solidFill>
            <a:srgbClr val="192D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F2EBAD8-1CBF-C51E-B4EE-133DBAEE21BF}"/>
              </a:ext>
            </a:extLst>
          </p:cNvPr>
          <p:cNvSpPr txBox="1">
            <a:spLocks/>
          </p:cNvSpPr>
          <p:nvPr/>
        </p:nvSpPr>
        <p:spPr>
          <a:xfrm>
            <a:off x="255317" y="6500144"/>
            <a:ext cx="224108" cy="2285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C4DCE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7EC9A4-B98A-45F3-8020-152340DC5255}" type="slidenum">
              <a:rPr lang="en-GB" b="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3</a:t>
            </a:fld>
            <a:endParaRPr lang="en-GB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942B0B05-4CA5-3C89-BB68-4646A850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14195"/>
          </a:xfrm>
        </p:spPr>
        <p:txBody>
          <a:bodyPr>
            <a:normAutofit/>
          </a:bodyPr>
          <a:lstStyle/>
          <a:p>
            <a:r>
              <a:rPr lang="en-GB" sz="3600" b="1" dirty="0"/>
              <a:t>Get Folder 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6443A0-1A70-7B3C-58E7-CFD67C987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643" y="1133205"/>
            <a:ext cx="5780714" cy="559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6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D3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79F27B-0EC1-41B4-D70F-6154D5A91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6A4DDF-1346-BCA1-99CB-D386BBBC5C9B}"/>
              </a:ext>
            </a:extLst>
          </p:cNvPr>
          <p:cNvSpPr/>
          <p:nvPr/>
        </p:nvSpPr>
        <p:spPr>
          <a:xfrm>
            <a:off x="897147" y="967231"/>
            <a:ext cx="1664898" cy="335357"/>
          </a:xfrm>
          <a:prstGeom prst="rect">
            <a:avLst/>
          </a:prstGeom>
          <a:solidFill>
            <a:srgbClr val="192D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379FA5B-989D-4968-3855-E3E8B789426D}"/>
              </a:ext>
            </a:extLst>
          </p:cNvPr>
          <p:cNvSpPr txBox="1">
            <a:spLocks/>
          </p:cNvSpPr>
          <p:nvPr/>
        </p:nvSpPr>
        <p:spPr>
          <a:xfrm>
            <a:off x="255317" y="6500144"/>
            <a:ext cx="224108" cy="2285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C4DCE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7EC9A4-B98A-45F3-8020-152340DC5255}" type="slidenum">
              <a:rPr lang="en-GB" b="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4</a:t>
            </a:fld>
            <a:endParaRPr lang="en-GB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6D7869D-103B-756F-969A-CD027F89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476250"/>
            <a:ext cx="11233150" cy="714195"/>
          </a:xfrm>
        </p:spPr>
        <p:txBody>
          <a:bodyPr>
            <a:normAutofit/>
          </a:bodyPr>
          <a:lstStyle/>
          <a:p>
            <a:r>
              <a:rPr lang="en-GB" sz="3600" b="1" dirty="0"/>
              <a:t>Get Custom Attributes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5BF951-9488-9790-FF79-97B517888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793" y="1087068"/>
            <a:ext cx="5278414" cy="564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598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D3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E80495-808F-632C-EE27-CFC2AB0A4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34588C-23DB-EFA8-CA3C-FE7B91F3CCA7}"/>
              </a:ext>
            </a:extLst>
          </p:cNvPr>
          <p:cNvSpPr/>
          <p:nvPr/>
        </p:nvSpPr>
        <p:spPr>
          <a:xfrm>
            <a:off x="897147" y="967231"/>
            <a:ext cx="1664898" cy="335357"/>
          </a:xfrm>
          <a:prstGeom prst="rect">
            <a:avLst/>
          </a:prstGeom>
          <a:solidFill>
            <a:srgbClr val="192D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2DB05A4-7FBD-F53A-FB97-3FCE40F21C24}"/>
              </a:ext>
            </a:extLst>
          </p:cNvPr>
          <p:cNvSpPr txBox="1">
            <a:spLocks/>
          </p:cNvSpPr>
          <p:nvPr/>
        </p:nvSpPr>
        <p:spPr>
          <a:xfrm>
            <a:off x="255317" y="6500144"/>
            <a:ext cx="224108" cy="2285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b="1" kern="1200">
                <a:solidFill>
                  <a:srgbClr val="C4DCE7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57EC9A4-B98A-45F3-8020-152340DC5255}" type="slidenum">
              <a:rPr lang="en-GB" b="0" smtClean="0"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5</a:t>
            </a:fld>
            <a:endParaRPr lang="en-GB" b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FA2ACFE9-9886-3BCF-578E-200D34D7E67C}"/>
              </a:ext>
            </a:extLst>
          </p:cNvPr>
          <p:cNvSpPr txBox="1">
            <a:spLocks/>
          </p:cNvSpPr>
          <p:nvPr/>
        </p:nvSpPr>
        <p:spPr>
          <a:xfrm>
            <a:off x="2943044" y="5947249"/>
            <a:ext cx="6305910" cy="552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C4DCE7"/>
                </a:solidFill>
                <a:hlinkClick r:id="rId2"/>
              </a:rPr>
              <a:t>Click here to download the complete code from GitHub</a:t>
            </a:r>
            <a:endParaRPr lang="en-US" sz="1800" b="1" dirty="0">
              <a:solidFill>
                <a:srgbClr val="C4DCE7"/>
              </a:solidFill>
            </a:endParaRPr>
          </a:p>
        </p:txBody>
      </p:sp>
      <p:pic>
        <p:nvPicPr>
          <p:cNvPr id="1026" name="Picture 2" descr="Github Png Images Free Download">
            <a:hlinkClick r:id="rId2"/>
            <a:extLst>
              <a:ext uri="{FF2B5EF4-FFF2-40B4-BE49-F238E27FC236}">
                <a16:creationId xmlns:a16="http://schemas.microsoft.com/office/drawing/2014/main" id="{17F62072-DF2E-DD20-F2C8-411AE4637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061" y="1073989"/>
            <a:ext cx="4647877" cy="471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865598"/>
      </p:ext>
    </p:extLst>
  </p:cSld>
  <p:clrMapOvr>
    <a:masterClrMapping/>
  </p:clrMapOvr>
</p:sld>
</file>

<file path=ppt/theme/theme1.xml><?xml version="1.0" encoding="utf-8"?>
<a:theme xmlns:a="http://schemas.openxmlformats.org/drawingml/2006/main" name="Dark">
  <a:themeElements>
    <a:clrScheme name="Custom 1">
      <a:dk1>
        <a:srgbClr val="192D38"/>
      </a:dk1>
      <a:lt1>
        <a:sysClr val="window" lastClr="FFFFFF"/>
      </a:lt1>
      <a:dk2>
        <a:srgbClr val="000000"/>
      </a:dk2>
      <a:lt2>
        <a:srgbClr val="C4DCE7"/>
      </a:lt2>
      <a:accent1>
        <a:srgbClr val="B9FF00"/>
      </a:accent1>
      <a:accent2>
        <a:srgbClr val="BEDAE5"/>
      </a:accent2>
      <a:accent3>
        <a:srgbClr val="C300FF"/>
      </a:accent3>
      <a:accent4>
        <a:srgbClr val="192D38"/>
      </a:accent4>
      <a:accent5>
        <a:srgbClr val="05E560"/>
      </a:accent5>
      <a:accent6>
        <a:srgbClr val="3F32F1"/>
      </a:accent6>
      <a:hlink>
        <a:srgbClr val="0563C1"/>
      </a:hlink>
      <a:folHlink>
        <a:srgbClr val="954F72"/>
      </a:folHlink>
    </a:clrScheme>
    <a:fontScheme name="A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_Template_5_Arial.potx" id="{798C4A4A-2CAE-4540-849F-EF4AE7184D5C}" vid="{1DEF8181-2375-4624-AE3F-E57E93169D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2f2ef75-f633-4031-974a-4dfe5f63fa83">
      <UserInfo>
        <DisplayName>Alexis Datin (Interbrand)</DisplayName>
        <AccountId>10</AccountId>
        <AccountType/>
      </UserInfo>
      <UserInfo>
        <DisplayName>Adam Johnson (Interbrand)</DisplayName>
        <AccountId>38</AccountId>
        <AccountType/>
      </UserInfo>
      <UserInfo>
        <DisplayName>Ed Andrews (Interbrand)</DisplayName>
        <AccountId>166</AccountId>
        <AccountType/>
      </UserInfo>
    </SharedWithUsers>
    <TaxCatchAll xmlns="92f2ef75-f633-4031-974a-4dfe5f63fa83" xsi:nil="true"/>
    <lcf76f155ced4ddcb4097134ff3c332f xmlns="badd9579-e3c7-4ed4-a6ab-003bc2561046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2EA9EDC3E27940ACB83A173A726C27" ma:contentTypeVersion="16" ma:contentTypeDescription="Create a new document." ma:contentTypeScope="" ma:versionID="9888bbae46421283dc4da49b690d8313">
  <xsd:schema xmlns:xsd="http://www.w3.org/2001/XMLSchema" xmlns:xs="http://www.w3.org/2001/XMLSchema" xmlns:p="http://schemas.microsoft.com/office/2006/metadata/properties" xmlns:ns2="badd9579-e3c7-4ed4-a6ab-003bc2561046" xmlns:ns3="92f2ef75-f633-4031-974a-4dfe5f63fa83" targetNamespace="http://schemas.microsoft.com/office/2006/metadata/properties" ma:root="true" ma:fieldsID="3c6809bb14ed2acc062fa25d9f844d1e" ns2:_="" ns3:_="">
    <xsd:import namespace="badd9579-e3c7-4ed4-a6ab-003bc2561046"/>
    <xsd:import namespace="92f2ef75-f633-4031-974a-4dfe5f63fa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  <xsd:element ref="ns2:MediaServiceLocation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dd9579-e3c7-4ed4-a6ab-003bc25610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f7636e4-27fd-40f6-b66a-8c08e824a21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f2ef75-f633-4031-974a-4dfe5f63fa83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75fb6bff-b1bf-498b-9294-129c746ba85e}" ma:internalName="TaxCatchAll" ma:showField="CatchAllData" ma:web="92f2ef75-f633-4031-974a-4dfe5f63fa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2F74CB-4A4A-4331-9D82-BE8AD9F16C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E5AABA-8F90-4A1D-9746-64588D4E2128}">
  <ds:schemaRefs>
    <ds:schemaRef ds:uri="http://schemas.microsoft.com/office/2006/documentManagement/types"/>
    <ds:schemaRef ds:uri="92f2ef75-f633-4031-974a-4dfe5f63fa83"/>
    <ds:schemaRef ds:uri="http://purl.org/dc/elements/1.1/"/>
    <ds:schemaRef ds:uri="http://schemas.microsoft.com/office/2006/metadata/properties"/>
    <ds:schemaRef ds:uri="http://schemas.microsoft.com/office/infopath/2007/PartnerControls"/>
    <ds:schemaRef ds:uri="badd9579-e3c7-4ed4-a6ab-003bc2561046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4B31B3E-5835-47BE-A5BF-3BBE982E51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dd9579-e3c7-4ed4-a6ab-003bc2561046"/>
    <ds:schemaRef ds:uri="92f2ef75-f633-4031-974a-4dfe5f63fa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6aceba42-ef97-4862-842d-38a0289df756}" enabled="1" method="Privileged" siteId="{87d70b0f-5efc-4991-a065-e205bc3db308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Light</Template>
  <TotalTime>298</TotalTime>
  <Words>55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Dark</vt:lpstr>
      <vt:lpstr>How to extract custom attributes from ACC/BIM360 Docs</vt:lpstr>
      <vt:lpstr>Get Folder Information</vt:lpstr>
      <vt:lpstr>Get Folder Content</vt:lpstr>
      <vt:lpstr>Get Custom Attributes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Lottie Evelyn (Interbrand)</dc:creator>
  <cp:lastModifiedBy>Khalid, Umar</cp:lastModifiedBy>
  <cp:revision>64</cp:revision>
  <dcterms:created xsi:type="dcterms:W3CDTF">2023-09-11T09:24:03Z</dcterms:created>
  <dcterms:modified xsi:type="dcterms:W3CDTF">2025-10-25T09:34:56Z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0x010100E92EA9EDC3E27940ACB83A173A726C27</vt:lpwstr>
  </property>
  <property fmtid="{D5CDD505-2E9C-101B-9397-08002B2CF9AE}" pid="3" name="MediaServiceImageTags">
    <vt:lpwstr/>
  </property>
  <property fmtid="{D5CDD505-2E9C-101B-9397-08002B2CF9AE}" pid="4" name="AtkinsRealisTemplate">
    <vt:lpwstr>Yes</vt:lpwstr>
  </property>
  <property fmtid="{D5CDD505-2E9C-101B-9397-08002B2CF9AE}" pid="5" name="ClassificationContentMarkingFooterLocations">
    <vt:lpwstr>Light:7\Dark:5</vt:lpwstr>
  </property>
  <property fmtid="{D5CDD505-2E9C-101B-9397-08002B2CF9AE}" pid="6" name="ClassificationContentMarkingFooterText">
    <vt:lpwstr> </vt:lpwstr>
  </property>
  <property fmtid="{D5CDD505-2E9C-101B-9397-08002B2CF9AE}" pid="7" name="PrsCurSensLabelID">
    <vt:lpwstr>6aceba42-ef97-4862-842d-38a0289df756</vt:lpwstr>
  </property>
  <property fmtid="{D5CDD505-2E9C-101B-9397-08002B2CF9AE}" pid="8" name="DocRiskLevel">
    <vt:lpwstr>AtkinsRéalis - Baseline / Référence</vt:lpwstr>
  </property>
  <property fmtid="{D5CDD505-2E9C-101B-9397-08002B2CF9AE}" pid="9" name="DocRiskLevelWizardText">
    <vt:lpwstr>Baseline</vt:lpwstr>
  </property>
  <property fmtid="{D5CDD505-2E9C-101B-9397-08002B2CF9AE}" pid="10" name="DocRiskLevelWizardMarker">
    <vt:lpwstr>AtkinsRéalis - Baseline / Référence</vt:lpwstr>
  </property>
</Properties>
</file>