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6789-3D58-46FB-881D-9628A5320CCA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CA8B-7DCC-40AA-B335-13511E00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Murojaah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Pages &amp;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version of my Dashboard</a:t>
            </a:r>
          </a:p>
          <a:p>
            <a:r>
              <a:rPr lang="en-US" dirty="0" smtClean="0"/>
              <a:t>Input read chapter/</a:t>
            </a:r>
            <a:r>
              <a:rPr lang="en-US" dirty="0" err="1" smtClean="0"/>
              <a:t>juz</a:t>
            </a:r>
            <a:endParaRPr lang="en-US" dirty="0" smtClean="0"/>
          </a:p>
          <a:p>
            <a:r>
              <a:rPr lang="en-US" dirty="0" smtClean="0"/>
              <a:t>Output recommended chapter/</a:t>
            </a:r>
            <a:r>
              <a:rPr lang="en-US" dirty="0" err="1" smtClean="0"/>
              <a:t>juz</a:t>
            </a:r>
            <a:endParaRPr lang="en-US" dirty="0" smtClean="0"/>
          </a:p>
          <a:p>
            <a:pPr lvl="1"/>
            <a:r>
              <a:rPr lang="en-US" dirty="0" smtClean="0"/>
              <a:t>Based on last read</a:t>
            </a:r>
          </a:p>
          <a:p>
            <a:r>
              <a:rPr lang="en-US" dirty="0" smtClean="0"/>
              <a:t>Output all read chapter/</a:t>
            </a:r>
            <a:r>
              <a:rPr lang="en-US" dirty="0" err="1" smtClean="0"/>
              <a:t>juz</a:t>
            </a:r>
            <a:endParaRPr lang="en-US" dirty="0" smtClean="0"/>
          </a:p>
          <a:p>
            <a:pPr lvl="1"/>
            <a:r>
              <a:rPr lang="en-US" dirty="0" smtClean="0"/>
              <a:t>Including last read date</a:t>
            </a:r>
          </a:p>
          <a:p>
            <a:r>
              <a:rPr lang="en-US" dirty="0" smtClean="0"/>
              <a:t>Optimize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1295400"/>
            <a:ext cx="3830782" cy="533400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4909" y="1295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Murojaah</a:t>
            </a:r>
            <a:r>
              <a:rPr lang="en-US" sz="3200" dirty="0" smtClean="0"/>
              <a:t> App v1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67000" y="3262747"/>
            <a:ext cx="3830782" cy="1387476"/>
            <a:chOff x="2667000" y="1942089"/>
            <a:chExt cx="3830782" cy="1387476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2650694"/>
              <a:ext cx="1676400" cy="6788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Surah #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99709" y="2650694"/>
              <a:ext cx="1295400" cy="678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667000" y="1942089"/>
              <a:ext cx="3830782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err="1" smtClean="0"/>
                <a:t>Ketik</a:t>
              </a:r>
              <a:r>
                <a:rPr lang="en-US" sz="2400" dirty="0" smtClean="0"/>
                <a:t> Surah # </a:t>
              </a:r>
              <a:r>
                <a:rPr lang="en-US" sz="2400" dirty="0" err="1" smtClean="0"/>
                <a:t>yg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baru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dibaca</a:t>
              </a:r>
              <a:endParaRPr lang="en-US" sz="2400" dirty="0" smtClean="0"/>
            </a:p>
            <a:p>
              <a:r>
                <a:rPr lang="en-US" sz="2400" dirty="0" smtClean="0"/>
                <a:t>Dan </a:t>
              </a:r>
              <a:r>
                <a:rPr lang="en-US" sz="2400" dirty="0" err="1" smtClean="0"/>
                <a:t>klik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tombol</a:t>
              </a:r>
              <a:r>
                <a:rPr lang="en-US" sz="2400" dirty="0" smtClean="0"/>
                <a:t> Submit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7000" y="1935162"/>
            <a:ext cx="3830782" cy="1212271"/>
            <a:chOff x="2684319" y="3429000"/>
            <a:chExt cx="3830782" cy="1212271"/>
          </a:xfrm>
        </p:grpSpPr>
        <p:sp>
          <p:nvSpPr>
            <p:cNvPr id="8" name="Rectangle 7"/>
            <p:cNvSpPr/>
            <p:nvPr/>
          </p:nvSpPr>
          <p:spPr>
            <a:xfrm>
              <a:off x="3162300" y="3962400"/>
              <a:ext cx="2705100" cy="678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# --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684319" y="3429000"/>
              <a:ext cx="3830782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Recommended to read next</a:t>
              </a:r>
              <a:endParaRPr lang="en-US" sz="2400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20287"/>
              </p:ext>
            </p:extLst>
          </p:nvPr>
        </p:nvGraphicFramePr>
        <p:xfrm>
          <a:off x="2944091" y="5291511"/>
          <a:ext cx="3276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509"/>
                <a:gridCol w="1219200"/>
                <a:gridCol w="1343891"/>
              </a:tblGrid>
              <a:tr h="334472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Read</a:t>
                      </a:r>
                      <a:endParaRPr lang="en-US" dirty="0"/>
                    </a:p>
                  </a:txBody>
                  <a:tcPr/>
                </a:tc>
              </a:tr>
              <a:tr h="3344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4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84319" y="4800600"/>
            <a:ext cx="383078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List of read </a:t>
            </a:r>
            <a:r>
              <a:rPr lang="en-US" sz="2400" dirty="0" err="1" smtClean="0"/>
              <a:t>Surahs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1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Desktop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295400"/>
            <a:ext cx="8534400" cy="533400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4909" y="1295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Murojaah</a:t>
            </a:r>
            <a:r>
              <a:rPr lang="en-US" sz="3200" dirty="0" smtClean="0"/>
              <a:t> App v1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62500" y="2071259"/>
            <a:ext cx="3830782" cy="1387476"/>
            <a:chOff x="2667000" y="1942089"/>
            <a:chExt cx="3830782" cy="1387476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2650694"/>
              <a:ext cx="1676400" cy="6788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Surah #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99709" y="2650694"/>
              <a:ext cx="1295400" cy="678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667000" y="1942089"/>
              <a:ext cx="3830782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err="1" smtClean="0"/>
                <a:t>Ketik</a:t>
              </a:r>
              <a:r>
                <a:rPr lang="en-US" sz="2400" dirty="0" smtClean="0"/>
                <a:t> Surah # </a:t>
              </a:r>
              <a:r>
                <a:rPr lang="en-US" sz="2400" dirty="0" err="1" smtClean="0"/>
                <a:t>yg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baru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dibaca</a:t>
              </a:r>
              <a:endParaRPr lang="en-US" sz="2400" dirty="0" smtClean="0"/>
            </a:p>
            <a:p>
              <a:r>
                <a:rPr lang="en-US" sz="2400" dirty="0" smtClean="0"/>
                <a:t>Dan </a:t>
              </a:r>
              <a:r>
                <a:rPr lang="en-US" sz="2400" dirty="0" err="1" smtClean="0"/>
                <a:t>klik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tombol</a:t>
              </a:r>
              <a:r>
                <a:rPr lang="en-US" sz="2400" dirty="0" smtClean="0"/>
                <a:t> Submit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7645" y="2071259"/>
            <a:ext cx="4042064" cy="1387476"/>
            <a:chOff x="2684319" y="3429000"/>
            <a:chExt cx="3830782" cy="1212271"/>
          </a:xfrm>
        </p:grpSpPr>
        <p:sp>
          <p:nvSpPr>
            <p:cNvPr id="8" name="Rectangle 7"/>
            <p:cNvSpPr/>
            <p:nvPr/>
          </p:nvSpPr>
          <p:spPr>
            <a:xfrm>
              <a:off x="3162300" y="3962400"/>
              <a:ext cx="2705100" cy="678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# --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684319" y="3429000"/>
              <a:ext cx="3830782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Recommended to read next</a:t>
              </a:r>
              <a:endParaRPr lang="en-US" sz="2400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81146"/>
              </p:ext>
            </p:extLst>
          </p:nvPr>
        </p:nvGraphicFramePr>
        <p:xfrm>
          <a:off x="1523999" y="4507740"/>
          <a:ext cx="6276110" cy="188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79"/>
                <a:gridCol w="2335297"/>
                <a:gridCol w="2574134"/>
              </a:tblGrid>
              <a:tr h="62701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Read</a:t>
                      </a:r>
                      <a:endParaRPr lang="en-US" dirty="0"/>
                    </a:p>
                  </a:txBody>
                  <a:tcPr/>
                </a:tc>
              </a:tr>
              <a:tr h="627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343891" y="3962400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List of read </a:t>
            </a:r>
            <a:r>
              <a:rPr lang="en-US" sz="2400" dirty="0" err="1" smtClean="0"/>
              <a:t>Surahs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6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101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Murojaah Web App</vt:lpstr>
      <vt:lpstr>Functions</vt:lpstr>
      <vt:lpstr>Mobile Page</vt:lpstr>
      <vt:lpstr>Desktop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Murojaah Web App</dc:title>
  <dc:creator>Erika Kurniawan</dc:creator>
  <cp:lastModifiedBy>Erika Kurniawan</cp:lastModifiedBy>
  <cp:revision>7</cp:revision>
  <dcterms:created xsi:type="dcterms:W3CDTF">2019-04-13T07:22:16Z</dcterms:created>
  <dcterms:modified xsi:type="dcterms:W3CDTF">2019-04-13T12:57:06Z</dcterms:modified>
</cp:coreProperties>
</file>