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5F2282-64F7-D95D-2206-6D358B515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26FDBA8-3897-B67E-47F2-68DCC5CD9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CBAEF0-ED22-175E-AE28-68B6345A0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2B72-4C29-42DE-9840-729A5DE8EEF4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48E453-595E-DBDE-E270-1B04EDAAA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D81D20-8165-07C7-F3F9-6F54E7CD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02AB3-212D-42A4-A024-7C4755E8C1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64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AD0BA3-30A5-BF36-9CCD-EEC4B20D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89DC643-917C-A9E3-765F-F2B0EE8F2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DCC0A0-C6C0-D9E0-D001-9C207A405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2B72-4C29-42DE-9840-729A5DE8EEF4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250EDA-7684-8ED7-6345-E9FB9475D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7D79CC-A715-C0DF-8D47-CBC1CCF16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02AB3-212D-42A4-A024-7C4755E8C1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61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A421565-85F8-7754-9FF6-9614743CA1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E98FA6-A385-461A-C290-80E5A5D5D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21396B-8AB6-3237-B987-538922818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2B72-4C29-42DE-9840-729A5DE8EEF4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33BFF8-BB5C-62E8-F979-8BD01A332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DEF8BB-4420-8D19-9243-4F0ACCB77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02AB3-212D-42A4-A024-7C4755E8C1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446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C4BD7D-E0CE-2625-A024-A60838C2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C4F8F8-AF87-0502-DDE5-E9129F7C8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A29093-FB9C-FE73-BEBA-BA18C88CF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2B72-4C29-42DE-9840-729A5DE8EEF4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EE7092-C433-73E9-6B29-0CC3CB881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024AC4-D52B-4CAA-E92E-4FE140137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02AB3-212D-42A4-A024-7C4755E8C1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9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F2A28-9D9A-9F3F-A6D6-E5D642D2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5B4D1B-CE67-32E0-D1E9-0560E1488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9A1795-0DAF-3C3D-0BD0-6A91DD0D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2B72-4C29-42DE-9840-729A5DE8EEF4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BA52AD-0B1C-A688-5705-60B41CF9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B16D55-792F-581C-2357-6766AA8B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02AB3-212D-42A4-A024-7C4755E8C1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72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F0986-0852-DF72-1A62-F1B30B0C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4AB3C2-7CB5-0E87-7C08-7F6573280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ECC335-0C9D-B4CB-0491-AB6F152FE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AF03E4-1597-6084-130A-3B8A1001B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2B72-4C29-42DE-9840-729A5DE8EEF4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4BA91A-2EBE-0F3E-C055-EB1D8566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125055-591E-3B37-BE4A-39600F8D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02AB3-212D-42A4-A024-7C4755E8C1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27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9518B7-D95F-DDE0-6505-CE87B5D13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67FC6C-96CD-1B0B-2726-7EC263593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7ADCC9-852E-9765-5752-39907AE03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2ABF03B-023E-3609-C107-4262CC423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78A8193-C2F2-4392-B3C2-C7C36A0FCB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4BB0F83-AF32-4FB9-7A72-E2AAF9E2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2B72-4C29-42DE-9840-729A5DE8EEF4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01E5F5C-5240-1FCF-19C2-E320B996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B0C128C-70BE-FD75-91DD-42F39C44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02AB3-212D-42A4-A024-7C4755E8C1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7A7F5-A0C2-41F1-D87D-167EF4A9A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EEC460B-5F68-32E4-7493-3E5E65CEE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2B72-4C29-42DE-9840-729A5DE8EEF4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C50680-0BA3-F49A-2988-AD10CF8D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890506-5ED0-FA83-D657-D2B5C76E3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02AB3-212D-42A4-A024-7C4755E8C1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88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194F19-93A5-03FB-C3B7-1BCD29E38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2B72-4C29-42DE-9840-729A5DE8EEF4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7CA5F44-2DEF-2E96-71E9-D375F930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90E8E1-9C2C-8BB0-CD98-51F6A6C3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02AB3-212D-42A4-A024-7C4755E8C1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C5B1D-BC8E-F782-9850-C6D58C32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6A45DF-033F-E0C8-E519-F280786DA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FD7234-992C-55F8-EF22-6561EF1A6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F0E32D-0035-1F09-7AD0-58213C7A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2B72-4C29-42DE-9840-729A5DE8EEF4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3895FD-6FB5-A0A9-2D2D-C67C97936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B7B1A4-BE24-4414-678C-8E241108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02AB3-212D-42A4-A024-7C4755E8C1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42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C57E4-9F25-DAEF-B15C-D7CAA931F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F6EC9D3-3D64-9B56-9940-BEB12724FE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2EADCDA-41B6-E72E-C29C-935A56AE8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ECCBD7-DB67-202F-8110-8B7DCC65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2B72-4C29-42DE-9840-729A5DE8EEF4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C6C483-799B-5B63-4D31-857BD602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A10E9C-E595-AE23-C2B3-69A51BD7E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02AB3-212D-42A4-A024-7C4755E8C1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866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5FFB6C-D39C-0B67-F596-B90D121E7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C0854B-9059-867E-F89F-2D3DBFA16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148C11-1188-C322-412D-76844E0F7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02B72-4C29-42DE-9840-729A5DE8EEF4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F93F22-8434-15CA-48AB-4D143E921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86C369-EF48-B239-28E1-06DB5F455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02AB3-212D-42A4-A024-7C4755E8C1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470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CC243A-74A2-A189-64CF-4F6E9CAAA2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Здравствуйте ребята!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C58081C-4BE5-97EC-B65D-D6A91FF24C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На этом поучительном видео я расскажу как пользоваться </a:t>
            </a:r>
            <a:r>
              <a:rPr lang="en-US" sz="4000" dirty="0" err="1"/>
              <a:t>Azum</a:t>
            </a:r>
            <a:r>
              <a:rPr lang="en-US" sz="4000" dirty="0"/>
              <a:t> Market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698382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36509E-4551-F89D-901D-E9CAD4DE3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175" y="2181226"/>
            <a:ext cx="7715250" cy="3791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2F31D3-CB3A-AB4C-2F3A-51AEDB28383B}"/>
              </a:ext>
            </a:extLst>
          </p:cNvPr>
          <p:cNvSpPr txBox="1"/>
          <p:nvPr/>
        </p:nvSpPr>
        <p:spPr>
          <a:xfrm>
            <a:off x="3281840" y="685431"/>
            <a:ext cx="4713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Если хотите оставить отзыв пишите сюда!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66BD7058-67C3-3B03-61CF-CF25632AD754}"/>
              </a:ext>
            </a:extLst>
          </p:cNvPr>
          <p:cNvCxnSpPr>
            <a:cxnSpLocks/>
          </p:cNvCxnSpPr>
          <p:nvPr/>
        </p:nvCxnSpPr>
        <p:spPr>
          <a:xfrm flipH="1">
            <a:off x="3429000" y="1085541"/>
            <a:ext cx="1371600" cy="340073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35B895EE-3EBB-17A1-542C-DCB249A4D378}"/>
              </a:ext>
            </a:extLst>
          </p:cNvPr>
          <p:cNvSpPr/>
          <p:nvPr/>
        </p:nvSpPr>
        <p:spPr>
          <a:xfrm>
            <a:off x="2828925" y="4410075"/>
            <a:ext cx="5905500" cy="1447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294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1CB470-3942-BD10-10B6-2E9117C02A52}"/>
              </a:ext>
            </a:extLst>
          </p:cNvPr>
          <p:cNvSpPr txBox="1"/>
          <p:nvPr/>
        </p:nvSpPr>
        <p:spPr>
          <a:xfrm>
            <a:off x="2109787" y="3105834"/>
            <a:ext cx="7972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Ну а на этом все, всем хорошего дня!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D53E24-DAFC-011E-F316-EBF119E15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950" y="4049151"/>
            <a:ext cx="2085975" cy="20859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547C415-734F-FADC-0E51-4F2A8FE3A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4010025"/>
            <a:ext cx="1409700" cy="211523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072C6AC-97FA-6040-CED8-D16CB38FD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763" y="3896067"/>
            <a:ext cx="200918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23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588AE3A-A082-ABD9-836A-ACDADDA00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940" y="1505009"/>
            <a:ext cx="7818120" cy="38479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A91D52-3534-E76C-3BE1-FBFCD923A8E1}"/>
              </a:ext>
            </a:extLst>
          </p:cNvPr>
          <p:cNvSpPr txBox="1"/>
          <p:nvPr/>
        </p:nvSpPr>
        <p:spPr>
          <a:xfrm>
            <a:off x="2263989" y="448056"/>
            <a:ext cx="76640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/>
              <a:t>И так давай-те начнем с основ!</a:t>
            </a:r>
          </a:p>
        </p:txBody>
      </p:sp>
    </p:spTree>
    <p:extLst>
      <p:ext uri="{BB962C8B-B14F-4D97-AF65-F5344CB8AC3E}">
        <p14:creationId xmlns:p14="http://schemas.microsoft.com/office/powerpoint/2010/main" val="1881329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58248-BCD9-5CCF-840D-66F2C6816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C33F52F-9502-588B-1456-CB03F6C66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940" y="1505009"/>
            <a:ext cx="7818120" cy="38479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7D4569-BBEA-E8F4-80A1-611578EAF32C}"/>
              </a:ext>
            </a:extLst>
          </p:cNvPr>
          <p:cNvSpPr txBox="1"/>
          <p:nvPr/>
        </p:nvSpPr>
        <p:spPr>
          <a:xfrm>
            <a:off x="1273654" y="448055"/>
            <a:ext cx="9644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Сначала надо зарегистрироваться если нету аккаунта!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3B7361AF-D146-ECCD-6478-6A688AAF2B94}"/>
              </a:ext>
            </a:extLst>
          </p:cNvPr>
          <p:cNvSpPr/>
          <p:nvPr/>
        </p:nvSpPr>
        <p:spPr>
          <a:xfrm>
            <a:off x="7432790" y="1505009"/>
            <a:ext cx="480767" cy="2389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: вправо 4">
            <a:extLst>
              <a:ext uri="{FF2B5EF4-FFF2-40B4-BE49-F238E27FC236}">
                <a16:creationId xmlns:a16="http://schemas.microsoft.com/office/drawing/2014/main" id="{74ED268D-7360-D711-9C33-F328DCA413EC}"/>
              </a:ext>
            </a:extLst>
          </p:cNvPr>
          <p:cNvSpPr/>
          <p:nvPr/>
        </p:nvSpPr>
        <p:spPr>
          <a:xfrm rot="1497840">
            <a:off x="6905626" y="1142767"/>
            <a:ext cx="590550" cy="314325"/>
          </a:xfrm>
          <a:prstGeom prst="rightArrow">
            <a:avLst>
              <a:gd name="adj1" fmla="val 24282"/>
              <a:gd name="adj2" fmla="val 5527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2131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8A88D-8BE3-27E6-9B40-247F4DE7C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8EFC4B-00F5-220B-B120-483E121D3931}"/>
              </a:ext>
            </a:extLst>
          </p:cNvPr>
          <p:cNvSpPr txBox="1"/>
          <p:nvPr/>
        </p:nvSpPr>
        <p:spPr>
          <a:xfrm>
            <a:off x="1979852" y="171830"/>
            <a:ext cx="82322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Тут все просто! Надо заполнить эти поля и нажать на кнопку отправить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2FC1D3-8F9C-A753-8FF9-9B04E72DE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483392"/>
            <a:ext cx="8572500" cy="420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66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B2DBB-34D6-C6AC-D63B-13B11135B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B4604C-A2CC-2923-907E-D67F53AAC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443" y="1743959"/>
            <a:ext cx="7818120" cy="38479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9EEAB9-D4B2-7C5E-43C5-FF96F81BF3BE}"/>
              </a:ext>
            </a:extLst>
          </p:cNvPr>
          <p:cNvSpPr txBox="1"/>
          <p:nvPr/>
        </p:nvSpPr>
        <p:spPr>
          <a:xfrm>
            <a:off x="4177333" y="438530"/>
            <a:ext cx="3837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Дальше уже входим!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D3F4DA80-FEAF-6474-96FB-E2001B83793E}"/>
              </a:ext>
            </a:extLst>
          </p:cNvPr>
          <p:cNvSpPr/>
          <p:nvPr/>
        </p:nvSpPr>
        <p:spPr>
          <a:xfrm>
            <a:off x="6612212" y="1743959"/>
            <a:ext cx="307702" cy="1769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47BA70C2-417E-9B24-4857-96F0546D10D0}"/>
              </a:ext>
            </a:extLst>
          </p:cNvPr>
          <p:cNvSpPr/>
          <p:nvPr/>
        </p:nvSpPr>
        <p:spPr>
          <a:xfrm rot="2585946">
            <a:off x="6147802" y="1358755"/>
            <a:ext cx="590550" cy="314325"/>
          </a:xfrm>
          <a:prstGeom prst="rightArrow">
            <a:avLst>
              <a:gd name="adj1" fmla="val 24282"/>
              <a:gd name="adj2" fmla="val 5527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9844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CE76D5F-81E9-4220-F2D0-6A89A4430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1706588"/>
            <a:ext cx="8191500" cy="40295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5D87AF-01F4-D19B-543B-39179F6C5A1C}"/>
              </a:ext>
            </a:extLst>
          </p:cNvPr>
          <p:cNvSpPr txBox="1"/>
          <p:nvPr/>
        </p:nvSpPr>
        <p:spPr>
          <a:xfrm>
            <a:off x="4293615" y="171450"/>
            <a:ext cx="3604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Поздравляю! Вы вошли в  аккаунт!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0FD30F-E568-1CF6-3B4F-C964DA51855E}"/>
              </a:ext>
            </a:extLst>
          </p:cNvPr>
          <p:cNvSpPr txBox="1"/>
          <p:nvPr/>
        </p:nvSpPr>
        <p:spPr>
          <a:xfrm>
            <a:off x="1864744" y="807146"/>
            <a:ext cx="8462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Теперь вы можете использовать корзину и избранное и оставлять отзывы!</a:t>
            </a:r>
          </a:p>
        </p:txBody>
      </p:sp>
    </p:spTree>
    <p:extLst>
      <p:ext uri="{BB962C8B-B14F-4D97-AF65-F5344CB8AC3E}">
        <p14:creationId xmlns:p14="http://schemas.microsoft.com/office/powerpoint/2010/main" val="9674690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1BBBC-4F10-C89A-E58C-B6B6BA8C9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5F44CF-B6E5-7ED2-BA66-0177C61D0636}"/>
              </a:ext>
            </a:extLst>
          </p:cNvPr>
          <p:cNvSpPr txBox="1"/>
          <p:nvPr/>
        </p:nvSpPr>
        <p:spPr>
          <a:xfrm>
            <a:off x="2388315" y="692846"/>
            <a:ext cx="7415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Если хотите узнать по подробнее о товаре нажмите на эту кнопку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C78C71B-2A98-10CC-1E9F-1396CAF5F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497" y="1280898"/>
            <a:ext cx="4257001" cy="5011880"/>
          </a:xfrm>
          <a:prstGeom prst="rect">
            <a:avLst/>
          </a:prstGeom>
        </p:spPr>
      </p:pic>
      <p:sp>
        <p:nvSpPr>
          <p:cNvPr id="7" name="Овал 6">
            <a:extLst>
              <a:ext uri="{FF2B5EF4-FFF2-40B4-BE49-F238E27FC236}">
                <a16:creationId xmlns:a16="http://schemas.microsoft.com/office/drawing/2014/main" id="{BB8E55FF-190D-88B4-3F5C-DAF8BCAB1D1D}"/>
              </a:ext>
            </a:extLst>
          </p:cNvPr>
          <p:cNvSpPr/>
          <p:nvPr/>
        </p:nvSpPr>
        <p:spPr>
          <a:xfrm>
            <a:off x="4210050" y="4857749"/>
            <a:ext cx="2362200" cy="4286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00A4EACA-6A58-EEAA-16AB-64ABF2EE58D4}"/>
              </a:ext>
            </a:extLst>
          </p:cNvPr>
          <p:cNvSpPr/>
          <p:nvPr/>
        </p:nvSpPr>
        <p:spPr>
          <a:xfrm rot="19016747">
            <a:off x="3322009" y="3514449"/>
            <a:ext cx="847725" cy="1514475"/>
          </a:xfrm>
          <a:prstGeom prst="downArrow">
            <a:avLst>
              <a:gd name="adj1" fmla="val 21307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394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9AB13-6B3D-5B1A-274A-F06A4C299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A5DD93A-8DB7-0C99-974A-4EE0CB986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497" y="1280898"/>
            <a:ext cx="4257001" cy="5011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53131B-6079-12B3-8FAD-E3B050D24FAC}"/>
              </a:ext>
            </a:extLst>
          </p:cNvPr>
          <p:cNvSpPr txBox="1"/>
          <p:nvPr/>
        </p:nvSpPr>
        <p:spPr>
          <a:xfrm>
            <a:off x="2547525" y="598482"/>
            <a:ext cx="7096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Если хотите добавить товар в избранное нажмите на эту кнопку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053DBEA3-7AEF-2632-BB6E-D6B765C66206}"/>
              </a:ext>
            </a:extLst>
          </p:cNvPr>
          <p:cNvSpPr/>
          <p:nvPr/>
        </p:nvSpPr>
        <p:spPr>
          <a:xfrm>
            <a:off x="4219575" y="5302315"/>
            <a:ext cx="3067050" cy="4286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5565501C-718E-3689-0CFA-A68DE3845843}"/>
              </a:ext>
            </a:extLst>
          </p:cNvPr>
          <p:cNvSpPr/>
          <p:nvPr/>
        </p:nvSpPr>
        <p:spPr>
          <a:xfrm rot="19016747">
            <a:off x="3293434" y="3983239"/>
            <a:ext cx="847725" cy="1514475"/>
          </a:xfrm>
          <a:prstGeom prst="downArrow">
            <a:avLst>
              <a:gd name="adj1" fmla="val 21307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8301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49F282-0A65-F919-D1DA-60B1EFE05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084F1A3-145B-5D28-A683-2B95DCAFE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497" y="1280898"/>
            <a:ext cx="4257001" cy="5011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6BC665-C36A-38B7-453F-D621B3693CDD}"/>
              </a:ext>
            </a:extLst>
          </p:cNvPr>
          <p:cNvSpPr txBox="1"/>
          <p:nvPr/>
        </p:nvSpPr>
        <p:spPr>
          <a:xfrm>
            <a:off x="2547525" y="598482"/>
            <a:ext cx="6859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Если хотите добавить товар в корзину нажмите на эту кнопку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FCD08699-72D0-E187-5009-F017546C6DE9}"/>
              </a:ext>
            </a:extLst>
          </p:cNvPr>
          <p:cNvSpPr/>
          <p:nvPr/>
        </p:nvSpPr>
        <p:spPr>
          <a:xfrm>
            <a:off x="4086225" y="5723658"/>
            <a:ext cx="3067050" cy="4286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E5A231B0-7E39-3D3A-52EB-9B127537B00A}"/>
              </a:ext>
            </a:extLst>
          </p:cNvPr>
          <p:cNvSpPr/>
          <p:nvPr/>
        </p:nvSpPr>
        <p:spPr>
          <a:xfrm rot="19016747">
            <a:off x="3226758" y="4478539"/>
            <a:ext cx="847725" cy="1514475"/>
          </a:xfrm>
          <a:prstGeom prst="downArrow">
            <a:avLst>
              <a:gd name="adj1" fmla="val 21307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8672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110</Words>
  <Application>Microsoft Office PowerPoint</Application>
  <PresentationFormat>Широкоэкранный</PresentationFormat>
  <Paragraphs>13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Здравствуйте ребята!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Umar Rahimjonov</dc:creator>
  <cp:lastModifiedBy>Umar Rahimjonov</cp:lastModifiedBy>
  <cp:revision>1</cp:revision>
  <dcterms:created xsi:type="dcterms:W3CDTF">2025-01-10T06:47:42Z</dcterms:created>
  <dcterms:modified xsi:type="dcterms:W3CDTF">2025-01-10T07:13:07Z</dcterms:modified>
</cp:coreProperties>
</file>