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150" y="1701800"/>
            <a:ext cx="10329545" cy="1082675"/>
          </a:xfrm>
        </p:spPr>
        <p:txBody>
          <a:bodyPr/>
          <a:lstStyle/>
          <a:p>
            <a:r>
              <a:rPr lang="en-US" sz="6000" b="1" dirty="0"/>
              <a:t>Activation Functions</a:t>
            </a:r>
            <a:r>
              <a:rPr lang="en-US" sz="4400" b="1" dirty="0"/>
              <a:t>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/>
              <a:t>By: Muhammad Mehmood Ahmed</a:t>
            </a:r>
            <a:endParaRPr lang="en-US" sz="1800"/>
          </a:p>
          <a:p>
            <a:r>
              <a:rPr lang="en-US" sz="1800"/>
              <a:t>Data Scientist</a:t>
            </a:r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8790" y="0"/>
            <a:ext cx="10899775" cy="6401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Your Task: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31830" cy="4953000"/>
          </a:xfrm>
        </p:spPr>
        <p:txBody>
          <a:bodyPr/>
          <a:p>
            <a:pPr marL="514350" indent="-514350">
              <a:buAutoNum type="arabicPeriod"/>
            </a:pPr>
            <a:r>
              <a:rPr lang="en-US"/>
              <a:t>Find Pros and cons of Following Activation functions:</a:t>
            </a:r>
            <a:endParaRPr lang="en-US"/>
          </a:p>
          <a:p>
            <a:pPr marL="971550" lvl="1" indent="-514350"/>
            <a:r>
              <a:rPr lang="en-US"/>
              <a:t>Sigmoid</a:t>
            </a:r>
            <a:endParaRPr lang="en-US"/>
          </a:p>
          <a:p>
            <a:pPr lvl="1"/>
            <a:r>
              <a:rPr lang="en-US"/>
              <a:t>Tanh</a:t>
            </a:r>
            <a:endParaRPr lang="en-US"/>
          </a:p>
          <a:p>
            <a:pPr lvl="1"/>
            <a:r>
              <a:rPr lang="en-US"/>
              <a:t>Relu</a:t>
            </a:r>
            <a:endParaRPr lang="en-US"/>
          </a:p>
          <a:p>
            <a:pPr lvl="1"/>
            <a:r>
              <a:rPr lang="en-US"/>
              <a:t>Leakly Relu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Soft max</a:t>
            </a:r>
            <a:endParaRPr lang="en-US"/>
          </a:p>
          <a:p>
            <a:pPr marL="514350" lvl="0" indent="-514350">
              <a:lnSpc>
                <a:spcPct val="120000"/>
              </a:lnSpc>
              <a:buAutoNum type="arabicPeriod"/>
            </a:pPr>
            <a:r>
              <a:rPr lang="en-US"/>
              <a:t>What is the suitable layer or model to use each one?</a:t>
            </a:r>
            <a:endParaRPr lang="en-US"/>
          </a:p>
          <a:p>
            <a:pPr marL="514350" lvl="0" indent="-514350">
              <a:buAutoNum type="arabicPeriod"/>
            </a:pPr>
            <a:r>
              <a:rPr lang="en-US">
                <a:sym typeface="+mn-ea"/>
              </a:rPr>
              <a:t>Search About Types of Loss functions in neural network</a:t>
            </a:r>
            <a:endParaRPr lang="en-US"/>
          </a:p>
          <a:p>
            <a:pPr marL="514350" lvl="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850755" cy="4953000"/>
          </a:xfrm>
        </p:spPr>
        <p:txBody>
          <a:bodyPr/>
          <a:p>
            <a:pPr marL="514350" indent="-514350">
              <a:buFont typeface="+mj-lt"/>
              <a:buAutoNum type="arabicPeriod" startAt="3"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9975"/>
            <a:ext cx="10972800" cy="582613"/>
          </a:xfrm>
        </p:spPr>
        <p:txBody>
          <a:bodyPr/>
          <a:p>
            <a:r>
              <a:rPr lang="en-US" b="1"/>
              <a:t>What is an Activation Function?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60000"/>
              </a:lnSpc>
              <a:buNone/>
            </a:pPr>
            <a:endParaRPr lang="en-US"/>
          </a:p>
          <a:p>
            <a:pPr marL="0" indent="0">
              <a:lnSpc>
                <a:spcPct val="160000"/>
              </a:lnSpc>
              <a:buNone/>
            </a:pPr>
            <a:r>
              <a:rPr lang="en-US"/>
              <a:t>The activation function is the non linear transformation that we do over the input signal. This transformed output is then sent to the next layer of neurons as input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Can we do without an activation function?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/>
              <a:t>Now the question which arises is that if the activation function increases the complexity so much, can we do without an activation function?</a:t>
            </a:r>
            <a:endParaRPr lang="en-US"/>
          </a:p>
          <a:p>
            <a:pPr marL="0" indent="0">
              <a:lnSpc>
                <a:spcPct val="140000"/>
              </a:lnSpc>
              <a:buNone/>
            </a:pP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When we do not have the activation function the weights and bias would simply do a linear transformation.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7865"/>
            <a:ext cx="10972800" cy="495300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>
                <a:sym typeface="+mn-ea"/>
              </a:rPr>
              <a:t> A linear equation is simple to solve but is limited in its capacity to solve complex problems. A neural network without an activation function is essentially just a linear regression model.</a:t>
            </a:r>
            <a:endParaRPr lang="en-US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The activation function does the non-linear transformation to the input making it capable to learn and perform more complex tasks.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3095" y="1807845"/>
            <a:ext cx="8385810" cy="3242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Types of activation functions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Sigmoid</a:t>
            </a:r>
            <a:endParaRPr lang="en-US"/>
          </a:p>
          <a:p>
            <a:pPr lvl="2"/>
            <a:r>
              <a:rPr lang="en-US"/>
              <a:t>f(x)=1/(1+exp(-x))</a:t>
            </a:r>
            <a:endParaRPr lang="en-US"/>
          </a:p>
          <a:p>
            <a:pPr marL="914400" lvl="2" indent="0"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56430" y="2139315"/>
            <a:ext cx="3988435" cy="3988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839835" cy="4953000"/>
          </a:xfrm>
        </p:spPr>
        <p:txBody>
          <a:bodyPr/>
          <a:p>
            <a:r>
              <a:rPr lang="en-US"/>
              <a:t>Tanh</a:t>
            </a:r>
            <a:endParaRPr lang="en-US"/>
          </a:p>
          <a:p>
            <a:pPr lvl="1"/>
            <a:r>
              <a:rPr lang="en-US"/>
              <a:t>tanh(x) = 2sigmoid(2x)-1 = 2/(1+exp(-2x)) -1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67250" y="2991485"/>
            <a:ext cx="2857500" cy="2525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05765"/>
            <a:ext cx="8658860" cy="5721985"/>
          </a:xfrm>
        </p:spPr>
        <p:txBody>
          <a:bodyPr/>
          <a:p>
            <a:r>
              <a:rPr lang="en-US"/>
              <a:t>ReLU</a:t>
            </a:r>
            <a:endParaRPr lang="en-US"/>
          </a:p>
          <a:p>
            <a:pPr lvl="1"/>
            <a:r>
              <a:rPr lang="en-US"/>
              <a:t>f(x) = max(0,x)</a:t>
            </a:r>
            <a:endParaRPr lang="en-US"/>
          </a:p>
          <a:p>
            <a:pPr lvl="1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65270" y="241808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Leaky ReLU</a:t>
            </a:r>
            <a:endParaRPr lang="en-US"/>
          </a:p>
          <a:p>
            <a:pPr lvl="1"/>
            <a:r>
              <a:rPr lang="en-US"/>
              <a:t>f(x)= | ax with x&lt;0 </a:t>
            </a:r>
            <a:endParaRPr lang="en-US"/>
          </a:p>
          <a:p>
            <a:pPr lvl="3"/>
            <a:r>
              <a:rPr lang="en-US" sz="2400" b="1"/>
              <a:t>| x  with x&gt;=0</a:t>
            </a:r>
            <a:endParaRPr lang="en-US" sz="2400" b="1"/>
          </a:p>
          <a:p>
            <a:pPr lvl="3"/>
            <a:endParaRPr lang="en-US" sz="24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09365" y="279527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Presentation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Functions And Thier Usage</dc:title>
  <dc:creator/>
  <cp:lastModifiedBy>Mehmood</cp:lastModifiedBy>
  <cp:revision>3</cp:revision>
  <dcterms:created xsi:type="dcterms:W3CDTF">2020-12-07T04:20:59Z</dcterms:created>
  <dcterms:modified xsi:type="dcterms:W3CDTF">2020-12-07T04:25:33Z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