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64" r:id="rId7"/>
    <p:sldId id="263" r:id="rId8"/>
    <p:sldId id="265" r:id="rId9"/>
    <p:sldId id="259" r:id="rId10"/>
    <p:sldId id="266" r:id="rId11"/>
    <p:sldId id="268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11-18T06:08:50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11712 7461 0,'0'18'109,"0"17"-93,0 18-1,0-18 1,0 1 0,0-1-1,0 0 1,0-17 0</inkml:trace>
  <inkml:trace contextRef="#ctx0" brushRef="#br0" timeOffset="1193.15">11889 7620 0,'35'0'172,"0"0"-156,-17 0-16,-1 0 15,1 0 1,0 0 15,-1 0 0,1 0-15,0 0 0,-1 0-1,1 0 1</inkml:trace>
  <inkml:trace contextRef="#ctx0" brushRef="#br0" timeOffset="2152.09">12241 7497 0,'0'52'110,"0"-34"-95,0 17-15,0 1 16,0 34 0,0-17-1,0-18 1,0-17-1,0 0 1,0-1 0,0 1 15</inkml:trace>
  <inkml:trace contextRef="#ctx0" brushRef="#br0" timeOffset="3881.17">12365 7444 0,'0'17'78,"0"1"-78,18 17 16,-1 36 0,-17-18-1,18-18 1,-18 18 0,0-36 15,0 1-31,0 0 15,0-1 1,0 1 0,0 0-1,0-1 17,0 1-17</inkml:trace>
  <inkml:trace contextRef="#ctx0" brushRef="#br0" timeOffset="5408.35">11624 7408 0,'0'18'62,"0"0"-46,0 17 0,0-17-1,0 34 1,0 1-1,0-17 1,0 17 0,0-36-1,0 18 1,0-17 0,0 0-1,0-1 1,0 1-1,0 0 1,0-1 15</inkml:trace>
  <inkml:trace contextRef="#ctx0" brushRef="#br0" timeOffset="7392.62">12594 7708 0,'18'0'125,"17"0"-125,0 0 15,-17 0 1,0 0-1,-1 0 1,1 0-16</inkml:trace>
  <inkml:trace contextRef="#ctx0" brushRef="#br0" timeOffset="8761.87">12700 7638 0,'0'17'78,"0"1"-78,0 35 31,0-36-15,0 1-1,0 0 141,0-1-124</inkml:trace>
  <inkml:trace contextRef="#ctx0" brushRef="#br0" timeOffset="10009.49">12982 7479 0,'0'18'47,"0"-1"-47,0 54 15,-17-18 1,-1 35-1,18-35 1,0 0 0,0-36 15,0 19-31,0-1 16,18-17-1,-18-1 1,0 1-1,17-1 1,1 1 15,0-18 32</inkml:trace>
  <inkml:trace contextRef="#ctx0" brushRef="#br0" timeOffset="13448.15">13194 7638 0,'0'53'46,"0"-18"-30,18-18-16,-18 19 16,0-19 15,17 1 94,1-18-94,17 0-15,0 0-1,-17 0 17,0 0-17,-1 0 17,1 0-17,-18-18 79,18 18-32,-18-17-46,0-1 0,0 0-1,0 1 1,0-1 0,0 1-1,17 17 188,-17 35-187,0-18 0,0 36-1,0 0 1,0 0-1,0-17 1,18-1 0,-18-18-1,17 1 1</inkml:trace>
  <inkml:trace contextRef="#ctx0" brushRef="#br0" timeOffset="14696.08">13511 7832 0,'36'0'94,"-19"0"-78,19 0-16,-1 0 15,35 0 1,-17 0 0,-17 0-1,-19 0 1</inkml:trace>
  <inkml:trace contextRef="#ctx0" brushRef="#br0" timeOffset="16175.77">13811 7708 0,'0'-17'47,"0"-1"-32,18 18 79,0 0-94,-1 0 16,18 0-16,-17 0 15,0 0 17,-1 0-17,1 0 1,0 0 0,-1 0 15,1 18-16,-18-1 17,0 18-1,0-17-15,0 17-1,0-17 1,0 0-16,0-1 15,0 1 1,0 0 0,0 17 15,-18-35-31,1 18 16,-1-1-1,18 1 1,-18-1-1,18 1 1,-17-18 0,-1 18-1,36-18 142,-1 0-142,1 0-15,17 0 16,18 0-1,-18 0 1,-17 0 0,0 0-1,-1 0 1</inkml:trace>
  <inkml:trace contextRef="#ctx0" brushRef="#br0" timeOffset="17321.52">14111 7497 0,'18'0'32,"-1"35"-32,1-18 15,-18 1 1,53 53 0,-35-1-1,-1-35 1,1-17-1,-18 17 1,0-17 0,0 0-1,0 17 1,0 18 0,0-18-1,0-17 1,0-1-1,0 1 1,0 0 15,0 17-15,0-17 0,0-1-1,0 1 1,0 0 156</inkml:trace>
  <inkml:trace contextRef="#ctx0" brushRef="#br0" timeOffset="18152.47">14446 7832 0,'18'0'47,"0"0"-16,-1 0 16,1 0 16</inkml:trace>
  <inkml:trace contextRef="#ctx0" brushRef="#br0" timeOffset="18952.39">14464 7691 0,'18'35'16,"-18"-18"-1,0 1 1,0 0-16,0 17 16,0-17-1,17-1 1,-17 1 15,0 0-15,0-1-1,0 1 1,0 0 0</inkml:trace>
  <inkml:trace contextRef="#ctx0" brushRef="#br0" timeOffset="20583.52">14411 7849 0,'18'0'62,"-1"0"-46,1 0 0,0 0-1,-1 0 17,1 0 139,-1 0-155,1 0 250,0 0-110,-1 0 0,1 0-125</inkml:trace>
  <inkml:trace contextRef="#ctx0" brushRef="#br0" timeOffset="26856.5">14923 7585 0,'17'0'47,"1"0"94,-1 0-110,-17 17-15,0 1-1,0 0 1,0 17 0,0 18-1,0-18 1,0-17-16,-17-1 15,17 19 1,0-19 15,0 1 16,17-18 156,19 0-187,-1 0-16,0 0 16,18 0-1,-18 0 1,-17 0 78</inkml:trace>
  <inkml:trace contextRef="#ctx0" brushRef="#br0" timeOffset="28016.64">15363 7691 0,'18'0'157,"35"0"-142,18 0-15,-18 0 16,35-18-1,-53 18 1,0 0-16,-17 0 31</inkml:trace>
  <inkml:trace contextRef="#ctx0" brushRef="#br0" timeOffset="28767.16">15769 7532 0,'18'0'16,"-18"35"-1,17 53 1,1-17-1,-18 17 1,18 0 0,-1-52-1,-17-1 17,0-18-17</inkml:trace>
  <inkml:trace contextRef="#ctx0" brushRef="#br0" timeOffset="32936.87">15011 7620 0,'-18'0'94,"0"0"-63,1 0 1,-1 0 343,18-18 15,-17 18-374,-1 0 78,0 0-94,1 0 31,-1 0 31,18 18 204,0 0-94</inkml:trace>
  <inkml:trace contextRef="#ctx0" brushRef="#br0" timeOffset="36921.81">12400 8273 0,'-17'0'125,"-1"0"-110,0 0 32,1 0 31,17 17-62,0 1 15,0 0-15,0-1-1,0 1 1,0-1 15,0 1 0,0 0-15,0-1 31,0 1-31,0 0-1,17-18 16,-17 17 1,18-17-1,0 0-15,-1 0-1,18 18 1,1-18-1,-36 18 1,17-18 0,1 0-1,0 0 1,17 0 0,-17 0 15,-1 0-16,1 0 17,-18-18 15,0 0-32,0 1 1,0-1 15,0 0 16,0 1 0,0-1-16,0 0-31,0 1 31,0-1 1,0 1 14,-18 17-30,18-18 15,-17 18 32,-1 0-1,18-18-62,-18 18 47,1 0-16,-1 0 1,0 0-17,1 0 17,-1 0 14</inkml:trace>
  <inkml:trace contextRef="#ctx0" brushRef="#br0" timeOffset="38121.22">12771 8361 0,'35'0'109,"18"0"-109,-36 0 16,19 0-1,-19 0 17,19 0-17,-1 0 1,-17 0 0</inkml:trace>
  <inkml:trace contextRef="#ctx0" brushRef="#br0" timeOffset="38984.94">12876 8202 0,'0'18'31,"18"-1"-15,-18 1 0,0 35-1,0-18 1,0-17-1,0 17 1,18-17 0,-18-1-1,0 1 17,0 0-17,0-1 1,0 1-1,0 0 1</inkml:trace>
  <inkml:trace contextRef="#ctx0" brushRef="#br0" timeOffset="40639.8">13194 8273 0,'0'-18'94,"18"18"-47,-1 0 0,1-18-32,-1 18 1,1 0 0,0 0 15,-1 0-16,1 0 17,0 0-17,-18 18 1,17-18 0,-17 18-1,0-1 1,0 1 15,18-18-15,-18 18-1,0 17 1,0-18 0,0 1-1,0 0 1,-18-1-16,1 1 31,-1 0 0,0-18-15,18 35 0,0-17 15,18-18 141,0 0-172,-1 0 15,19 0 1,-19 0 0,1 0-1,-1 0 1,19 0-1,-19 0 1</inkml:trace>
  <inkml:trace contextRef="#ctx0" brushRef="#br0" timeOffset="41968.53">13899 8449 0,'18'0'110,"0"-18"-110,-1 18 15,1 0 1,0 0-1,-1 0 1,36 0 0,-18 0-1,-17 0 1,17 0 0,-17 0-1,17 0 1</inkml:trace>
  <inkml:trace contextRef="#ctx0" brushRef="#br0" timeOffset="43256.36">13988 8290 0,'17'0'0,"-17"36"31,0-19-31,0 54 32,0-18-17,18-36 1,-18 1 78,0 0-79,0-1 16,0 1 16</inkml:trace>
  <inkml:trace contextRef="#ctx0" brushRef="#br0" timeOffset="44096.42">14323 8308 0,'17'0'31,"-17"18"-15,0-1-1,0 36 1,18-18-1,-18-17 1,0 0 0,18-18 15,-18 17-15,0 1-1</inkml:trace>
  <inkml:trace contextRef="#ctx0" brushRef="#br0" timeOffset="45901.38">14728 8361 0,'18'0'110,"17"0"-95,-17-18-15,0 18 16,17-17-1</inkml:trace>
  <inkml:trace contextRef="#ctx0" brushRef="#br0" timeOffset="46920">14817 8449 0,'17'0'109,"1"0"-93,0 0 0,17 0-1,18 0 1,-36 0-1</inkml:trace>
  <inkml:trace contextRef="#ctx0" brushRef="#br0" timeOffset="49816.35">15046 8255 0,'0'-18'47,"0"1"-31,18 17-1,-18-18 1,35 0-1,0 1 1,-17-18 0,-1 17-1,1 18 1,0 0 15,-1 0 32,1 0-48,-18 18 63,0-1-62,0 1 0,-18-1-1,18 1-15,-17-18 16,17 35 0,-18-17-1,18 0 16,-18-18-15,1 0 15,17 17 126,17-17-126,1 0-16,0 0 1,-1 0 15,1 0 1,0 0 30,-1 0 47,-17 18-77,0 0 15,18-18-16,-18 17 0,0 1 16,0-1-16,0 1 0,0 0 32,0-1 46,-18-17-15,18 18-78,-17-18 62,-1 0-31,0 0-32,1 0 79,-1 0-31,0 0 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0-11-18T05:47:10.16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7708 9525 0,'18'0'218,"-18"18"-202,17-18-16,-17 17 16,18 1-1,0 0 1,-1-1 0,-17 1-1,0-1 16,0 1 1,0 0-32,0-1 31,0 1-15,0 0 15,0-1-16,0 1 1,0 0 0,0-1 15,0 1-15,-17-18-1,17 18 110,0-1 31,-18-17-140,18 18-16,0-1 63,-18-17 46,18-17 110,0-1-219,0 1 31,0-1-15,18 0-1,0-17 1,-1 17-1,1 1 1,0-1 15,17 0-15,-35 1 0,18 17-1,-18-18 1,35 18-1,-17-18 1,-18-17 0,17 18-1,-17-1 17,18 18-32,-1-18 31,-17 1 0,18-1 0,-18 0 1,0 1-17,0 34 220,-18-17-220,18 18 1,-17 0-1,17-1 1,0 1 15,0 0 1,-18-1-17,18 1 16,0-1-15,0 1 0,0 0 31,0-1-16,0 1 0,0 0 0,0-1 1,0 1-17,0 0 1,0-1-1,0 1 1,0 0 0,0-1-1,0 1 17,0-1-1,0 1 16,18 0-32,-1-18 1,-17 17 0,18-17-1,-18 18 1,18-18-1,-1 0 1,1 18 0,0-18-1,-1 17 1,19-17 0,-19 0-1,1 0 1,-1 0-1,1 0 1,0 0 0,-1 0 15,1 0-15,-18-17 249,18-19-249</inkml:trace>
  <inkml:trace contextRef="#ctx0" brushRef="#br0" timeOffset="4304.34">13282 9208 0,'18'0'125,"-18"17"-93,0 1-1,0-1-16,17-17 1,-17 18 0,0 0-1,0-1 1,0 1 31,18-18-47,-18 18 15,0-1 32,0 1-31,0 0 15,18-18-15,-18 17 31,17-17 265,1 0-249,0 0-1,-18-17-31,17 17-15,1 0 47,-1 0-17,-17-18-30,0 0-16,0 1 47,0-1-16,0 0 0,0 1-15,0-1 0,0 0-1,0 1 1,0-1 15,0 1-31,0-1 47,18 18 187,-18 18-202,0 17-32,0 35 15,18-17 17,-18 18-17,0-36 1,0-17-1,17 17 1,-17 18 0,0-18-1,0-17 1,0-1 0,0 1-1,0 0 1,0-1-1,0 1 17,0 0-17,0-1-15,0 1 16,0 0 15,0-1 0,0 1 1,0 0-17,0-1 1,0 1 15,-17-18-15,-1 0 31,0 0-32,1 0 17,-1 0-1,1 0 0,-1 0-15,0 0 15,1 0-15,-1 0-1,0 0 1,1-18 15,-1 18 0,18-17-15,-18 17 31,18-18-32,-17 18 1,17-18 0,0 1 15,0-1 0,-18 18-31,18-18 16,0 1-1,0-1 1,0 0 31,0 1-16,0-1 16</inkml:trace>
  <inkml:trace contextRef="#ctx0" brushRef="#br0" timeOffset="7647.75">17657 9260 0,'0'-17'188,"0"-1"-157,0 1 16,17 17 390,1 0-421,17 0 0,-17 0-1,17 0 1,-17 0-1,17 0 1,0 0 0,36 0-1,-18 0 17,0 0-17,-36 0 1,1 0-1,0 0 1,-1 0 31,-17 17 125,-17 1-157,-1-18 1,18 17 0,-18 1-1,1 0 1,-19-1 0,19 1-1,-1-18 1,-17 35-1,-18-17 1,18 0 0,35-1-1,-18-17 1,0 18 0,1-18-1,-1 17 1,0 1-1,18 0 1,-17-1 0,-1-17-1,18 18 1,-18 0 0,18-1 15,18-17 297,17 0-328,1 0 16,17 0-1,-1 0 1,1 0-1,-35 0-15,0 0 16,-1 0 15,1 0-15,0 0-16,17 0 16,18 0-1,-18 0 1,-17 0-1,-1 0 32,1 0-31</inkml:trace>
  <inkml:trace contextRef="#ctx0" brushRef="#br0" timeOffset="18584.8">7373 10283 0,'18'0'234,"-1"0"-218,1 0-1,17 0-15,-17 0 32,0 0-17,-1 0 1,1 0 0,-1 0-1,36 0 1,0 0-1,-35 0 1,0 0 0,17 0-1,-18 0 1,19 0 0,-1 0-1,-17 0 1,-1 0-16,1 0 15,17 0 1,-17 0 15,0 0-31,17-17 32,-18 17-17,36 0 1,-17 0-1,-1 0 1,0 0 0,0 0-1,1 0 1,-19 0 0,54 0-1,-18 0 1,-18 0-1,0 0 1,-17 0 31,0 0-31,17 0 15,-17 0 0,-1 0-15,1 0-1,0 0 17,-1 0-1,1 0-16,52 0 1,-52 0-16,17-18 16,-17 18-1</inkml:trace>
  <inkml:trace contextRef="#ctx0" brushRef="#br0" timeOffset="27407.97">7938 10601 0,'17'0'94,"-17"35"-79,0-17 1,0 0 0,0-1-1,0 1 1,0-1 0,18 1-1,-18 17 1,0-17-1,0 0 17,0-1-17,0 1 17,0 0-17,0-1 16,0 1 110,0-36 109,0 1-219,0-1-15,0 0 0,0 1-1,0-1 1,0 0-1,0 1 17,0-1-17,0 0 1,0 1 15,0-1 0,0 1 1,0-1-17,0 0 48,17 18-48,-17-17 32,18 17-31,0-18 0,-1 18-1,1 0 32,0 0-31,-1 0-1,1 0 1,0 0 15,-1 0-15,18 0-1,-17 0 1,0 0 78,-1 0-47,1 0 0,-18 18-32,0-1 32,0 1-31,0 0 15,0-1-31,18-17 16,-18 18-1,0-1 16,0 1 1,0 0 15,0-1-16,0 1 125</inkml:trace>
  <inkml:trace contextRef="#ctx0" brushRef="#br0" timeOffset="35569.71">7391 9525 0,'-18'0'140,"0"0"-140,1 0 16,-36 0-1,18 0 1,17 0 0,0 0-1,-17 0 1,17 0 15,1 0-15,-1 0-1,0 0 17,18 18-1,-17-18-15,-1 0-1,1 0 95,17 17 108,0 1-171,0 0-16,17-18-31,1 17 16,-18 18 0,17-17-1,-17 0 17,18 17-17,-18-17 1,18-18-16,-18 17 15,17-17 17,-17 18-32,18-18 15,-18 18 1,18-1 0,-1-17 15,1 0-16,0 0 17,-1 0-17,1 0 17,0 0-17,-1 0 1,1 0 15,-1 0-15,-17 18-1,-17 0 188,-18-1-187,-1-17 0,1 35-1,0-35 1,-1 0 0,1 0-1,17 18 1,1-18-16,-1 0 15,1 18 1,-1-18 15,0 0-15,1 0 15,17 17-15,-18-17 15,18 18 0,18-18 219,17 0-218,-17 0-32,34 0 15,37 0 1,-19 0-1,1 0 1,-1 0 0,1 0-1,-18 0 17,-18 0-17,-17 0-15,-1 0 16,19 0 15</inkml:trace>
  <inkml:trace contextRef="#ctx0" brushRef="#br0" timeOffset="37031.55">8449 9860 0,'0'35'109,"0"-17"-93,0 0-16,0-1 15,0 1 1,0 0-16,0 17 15,0-17 1,0-1 0,0 1 15,0-1 0</inkml:trace>
  <inkml:trace contextRef="#ctx0" brushRef="#br0" timeOffset="38481.01">8467 9754 0</inkml:trace>
  <inkml:trace contextRef="#ctx0" brushRef="#br0" timeOffset="43368.03">12841 9278 0,'0'-18'0,"-18"18"32,1 0-17,-1 0-15,-17 0 16,0 0-1,17 0 1,-17 0 0,-36 18-1,18-18 17,36 0-32,-36 18 15,-35-1 1,35 1-1,0-18 1,-18 18 0,36-1-1,17-17 1,1 0 0,-1 0-1,0 0 1,1 0 15,17 18 219,17-18-234,1 0-16,70 18 31,-35-1-15,0-17-1,0 0 1,-35 0-1,-1 0 1,18 0 0,-17 0-1,0 0 1,-1 18 0,1-18 46,0 17 32,-1-17-63,1 0 110,0 0-110,-1 0-15,1 0 15,-1 0 0,1 0-15,0 18-1,-36 0 188,0-1-187,1-17-16,-18 18 16,17-18-1,0 18 1,-17-18 0,17 0-1,18 17 1,-17-17-1,-1 0 1,18 18 0,-18-18-1,1 0 1,-1 0 15,18 18-15,-17-1-1,-1-17 1,0 0 78,18 18-79,0-1 173,0 1-157,-17 0 16,17-1 0,17-17 297,19 0-329,-19 0 1,18 0 0,1 0-1,-19 0-15,19 0 16,-19 0-1,19 0 1,-1 0 15,53 0-15,-17 0 0,-36 0-1,-18 0 1,19 0 15,-19 0-15,1 0 46,0 0-46,-1 0-1</inkml:trace>
  <inkml:trace contextRef="#ctx0" brushRef="#br0" timeOffset="45295.45">13794 9613 0,'0'35'62,"0"-17"-46,0 0 15,0-1-15,0 1 15,0 0 63,0-1-32,0 1-30,0 0-17,0-1 17,0 1 14</inkml:trace>
  <inkml:trace contextRef="#ctx0" brushRef="#br0" timeOffset="45970.19">13776 9507 0</inkml:trace>
  <inkml:trace contextRef="#ctx0" brushRef="#br0" timeOffset="47616.58">12206 10213 0,'53'0'63,"-18"0"-47,18 0-16,0 0 15,88 0 1,-88 0-16,35 0 15,36 0 1,-1 0 0,1 0-1,-18 0 17,-1 0-17,-34 0 1,17 0-1,-53 0 1,-17 0 0,17 0-1,-17 0 1,35 0 0,-18 0-1,1 0 1,-19 0-1,1 0 1,-1 0 0,19 0-1,17-18 17,-18 18-17,-17 0 1,-1 0 15</inkml:trace>
  <inkml:trace contextRef="#ctx0" brushRef="#br0" timeOffset="50447.92">12859 10548 0,'17'0'46,"-17"18"-46,0 17 16,18 18 0,0 0-1,-18 17 1,17-52 0,-17 0-1,18-1 1,-18 1-1,0 0 17,0 17-17,0-18 1,0 1 0,0 0 15,0-36 141,0-17-172,0 17 15,0 1-15,-18-19 16,18 19 15,0-1-15,0 0-1,0-17 1,0 17 0,0 1-1,0-1 1,0-17 0,0 0-1,0 17 16,0 0 1,0 1-17,18-1 1,0 18 0,-18-18 15,17 18-16,1 0 1,-18-17 0,18 17-16,-1 0 15,1 0 1,17 0 15,0 0-15,-17 0-1,0 0 32,-1 0-15,1 0 14,0 17-14,-18 1-17,17 0 1,-17-1 0,0 1-1,18-18 1,-18 35-1,0-17 17,0 0-17,0-1 17,17-17-17,-17 18 1,0-1 15,0 1 0,0 0 63,0-1-78,0 1-1,18-18 298,-18 18-298,0-1 1,0 1 15,0 0 1</inkml:trace>
  <inkml:trace contextRef="#ctx0" brushRef="#br0" timeOffset="54369.46">17339 9208 0,'-18'0'110,"-17"0"-110,0 0 0,17 0 31,-35 0-31,36 0 16,-89 0-1,-18 17 1,71-17-1,36 0 1,-1 0 93,18 18-77,-17-18-17,17 17 1,0 1 109,17-18-31,-17 18-94,18-18 15,17 0 1,-17 0 0,17 17-1,0-17 1,1 18-16,-1-18 15,18 0 1,35 0 0,0 0-1,-17 0 1,-18 0 0,-36 0-1,19 18 1,-19-18-1,1 0 1,-1 0 62,-17 17 47,-17-17-125,-18 0 16,-54 18-1,1 0 1,-18 17 0,36-18-1,34-17 1,19 0 0,-1 0-1,1 18 1,-36 0-1,0-18 1,35 17 0,0-17-1,1 18 17,-1-18-17,18 18 1,0-1-1,-17-17-15,17 18 63,17-18 62,1 0-109,-1 0-1,1 0-15,35 18 16,0-18-1,17 0 1,-17 0 0,-35 0-1,17 0 17,18 0-17,35 0 1,-35 0-16,-17 0 15,-19 0 1,1 0 15,0 0-15,-1 0 46</inkml:trace>
  <inkml:trace contextRef="#ctx0" brushRef="#br0" timeOffset="56257.21">18450 9490 0,'0'17'63,"0"19"-47,0-19-1,0 19 1,0-19 15,0 1-15,0-1 15,0 1-15,0 0 15,0-1 0,18-17 94,0 0-16,-1 0 32</inkml:trace>
  <inkml:trace contextRef="#ctx0" brushRef="#br0" timeOffset="56856.11">18503 9366 0</inkml:trace>
  <inkml:trace contextRef="#ctx0" brushRef="#br0" timeOffset="58095.55">17039 9984 0,'35'0'93,"18"0"-93,36 0 16,-1 0-16,282 0 31,-141-18-15,-70 0-1,-106 18 1,-18 0 0,1 0-1,17 0 1,0 0 0,-18 0-1,-18 0 32,1 0-31,0 0-16,17 0 31,0 0-15,-17 0 30,0 0-30,-1 0-16,1 0 16,-1 0-1,1 0 17,0 0-17,-1 0 1</inkml:trace>
  <inkml:trace contextRef="#ctx0" brushRef="#br0" timeOffset="60783.7">17692 10213 0,'17'0'32,"-17"18"-17,18-1 1,0 36 0,-18-35-1,0 17 1,17-17-1,-17-1 1,0 1 0,0 0-16,0-1 15,0 1 1,18 17 15,-18-17-15,0-1-1,0 1 1,0 0 0,0-1-1,0-34 282,0-1-297,0 0 16,0 1-16,0-18 15,0-1 1,-18 1 0,18 17-1,0 1 17,-17-1-17,17 0 1,0 1 15,0-1-15,0 0 15,0 1-15,0-1-1,0 1 32,17 17-31,-17-18-1,0 0 1,18 18 0,0-17 15,-1 17-16,19 0 1,-19-18 0,1 18-1,17 0 1,-17 0 0,-1 0-1,1 0 1,0 0-1,-1 0 17,1 0-1,0 0 0,-1 0 16,1 0 0,0 0-31,-18 18-1,17-1 16,-17 1-15,0 0 15,0-1-15,18-17 0,-18 18-1,0-1 1,0 1 15,0 0 16,0-1 0,0 1 31,0 0-62,17-18 30,-17 17 1,0 1 16,0 0 15,0-1-47,18-17 0,-18 18 1,0 0 61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12BF-7450-4098-90B5-A992E801134F}" type="datetimeFigureOut">
              <a:rPr lang="en-PK" smtClean="0"/>
              <a:t>17/11/2020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E760FCA-3CC1-40C2-9050-D62563786B7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6608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12BF-7450-4098-90B5-A992E801134F}" type="datetimeFigureOut">
              <a:rPr lang="en-PK" smtClean="0"/>
              <a:t>17/11/2020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0FCA-3CC1-40C2-9050-D62563786B7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005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12BF-7450-4098-90B5-A992E801134F}" type="datetimeFigureOut">
              <a:rPr lang="en-PK" smtClean="0"/>
              <a:t>17/11/2020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0FCA-3CC1-40C2-9050-D62563786B7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9824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12BF-7450-4098-90B5-A992E801134F}" type="datetimeFigureOut">
              <a:rPr lang="en-PK" smtClean="0"/>
              <a:t>17/11/2020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0FCA-3CC1-40C2-9050-D62563786B7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0948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79112BF-7450-4098-90B5-A992E801134F}" type="datetimeFigureOut">
              <a:rPr lang="en-PK" smtClean="0"/>
              <a:t>17/11/2020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PK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E760FCA-3CC1-40C2-9050-D62563786B7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2429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12BF-7450-4098-90B5-A992E801134F}" type="datetimeFigureOut">
              <a:rPr lang="en-PK" smtClean="0"/>
              <a:t>17/11/2020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0FCA-3CC1-40C2-9050-D62563786B7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4753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12BF-7450-4098-90B5-A992E801134F}" type="datetimeFigureOut">
              <a:rPr lang="en-PK" smtClean="0"/>
              <a:t>17/11/2020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0FCA-3CC1-40C2-9050-D62563786B7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0107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12BF-7450-4098-90B5-A992E801134F}" type="datetimeFigureOut">
              <a:rPr lang="en-PK" smtClean="0"/>
              <a:t>17/11/2020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0FCA-3CC1-40C2-9050-D62563786B7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177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12BF-7450-4098-90B5-A992E801134F}" type="datetimeFigureOut">
              <a:rPr lang="en-PK" smtClean="0"/>
              <a:t>17/11/2020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0FCA-3CC1-40C2-9050-D62563786B7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7493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12BF-7450-4098-90B5-A992E801134F}" type="datetimeFigureOut">
              <a:rPr lang="en-PK" smtClean="0"/>
              <a:t>17/11/2020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0FCA-3CC1-40C2-9050-D62563786B7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309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12BF-7450-4098-90B5-A992E801134F}" type="datetimeFigureOut">
              <a:rPr lang="en-PK" smtClean="0"/>
              <a:t>17/11/2020</a:t>
            </a:fld>
            <a:endParaRPr lang="en-PK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0FCA-3CC1-40C2-9050-D62563786B7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0127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79112BF-7450-4098-90B5-A992E801134F}" type="datetimeFigureOut">
              <a:rPr lang="en-PK" smtClean="0"/>
              <a:t>17/11/2020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E760FCA-3CC1-40C2-9050-D62563786B7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178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7FD8A-F10D-4973-8548-33EEE157A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59B49-9A56-4162-ADEA-FDC799BFB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Talha Ubaid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80620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0FF0-314B-4F9A-B118-2D3AC893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4F9F-A28F-4456-959A-E70749BDE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to find again cluster C1 &amp; C2 ( first we choose cluster randomly)</a:t>
            </a:r>
          </a:p>
          <a:p>
            <a:r>
              <a:rPr lang="en-US" dirty="0"/>
              <a:t>This time we calculate:  In C1 we have {  OB_2(1,2,2),OB-4(2,1,2),OB-5(1,1,1),       OB-7(1,1,2) and OB-8(2,1,1,)}</a:t>
            </a:r>
          </a:p>
          <a:p>
            <a:r>
              <a:rPr lang="en-US" dirty="0"/>
              <a:t>Cluster 1: </a:t>
            </a:r>
            <a:r>
              <a:rPr lang="en-PK" b="0" i="0" dirty="0">
                <a:solidFill>
                  <a:srgbClr val="3D4251"/>
                </a:solidFill>
                <a:effectLst/>
                <a:latin typeface="Lora"/>
              </a:rPr>
              <a:t>((1+2+1+1+2)/5, (2+1+1+1+1)/5,(2+2+1+2+1)/5) = (1.4,1.2,1.6).</a:t>
            </a:r>
            <a:endParaRPr lang="en-US" b="0" i="0" dirty="0">
              <a:solidFill>
                <a:srgbClr val="3D4251"/>
              </a:solidFill>
              <a:effectLst/>
              <a:latin typeface="Lora"/>
            </a:endParaRPr>
          </a:p>
          <a:p>
            <a:endParaRPr lang="en-US" dirty="0">
              <a:solidFill>
                <a:srgbClr val="3D4251"/>
              </a:solidFill>
              <a:latin typeface="Lora"/>
            </a:endParaRPr>
          </a:p>
          <a:p>
            <a:endParaRPr lang="en-US" dirty="0">
              <a:solidFill>
                <a:srgbClr val="3D4251"/>
              </a:solidFill>
              <a:latin typeface="Lora"/>
            </a:endParaRPr>
          </a:p>
          <a:p>
            <a:r>
              <a:rPr lang="en-US" dirty="0">
                <a:solidFill>
                  <a:srgbClr val="3D4251"/>
                </a:solidFill>
                <a:latin typeface="Lora"/>
              </a:rPr>
              <a:t>This will be new </a:t>
            </a:r>
            <a:r>
              <a:rPr lang="en-US" b="1" dirty="0">
                <a:solidFill>
                  <a:srgbClr val="3D4251"/>
                </a:solidFill>
                <a:latin typeface="Lora"/>
              </a:rPr>
              <a:t>C1 </a:t>
            </a:r>
            <a:r>
              <a:rPr lang="en-PK" b="1" i="0" dirty="0">
                <a:solidFill>
                  <a:srgbClr val="3D4251"/>
                </a:solidFill>
                <a:effectLst/>
                <a:latin typeface="Lora"/>
              </a:rPr>
              <a:t>(1.4,1.2,1.6)</a:t>
            </a:r>
            <a:r>
              <a:rPr lang="en-US" b="0" i="0" dirty="0">
                <a:solidFill>
                  <a:srgbClr val="3D4251"/>
                </a:solidFill>
                <a:effectLst/>
                <a:latin typeface="Lora"/>
              </a:rPr>
              <a:t>. Cluster 2: ((1+1+2)/3, (4+4+4)/3, (1+2+2)/3) = </a:t>
            </a:r>
            <a:r>
              <a:rPr lang="en-US" b="1" i="0" dirty="0">
                <a:solidFill>
                  <a:srgbClr val="3D4251"/>
                </a:solidFill>
                <a:effectLst/>
                <a:latin typeface="Lora"/>
              </a:rPr>
              <a:t>(1.33, 4, 1.66)</a:t>
            </a:r>
            <a:endParaRPr lang="en-PK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AF2604-DAE5-4FD4-870A-C32951FA7BAB}"/>
                  </a:ext>
                </a:extLst>
              </p14:cNvPr>
              <p14:cNvContentPartPr/>
              <p14:nvPr/>
            </p14:nvContentPartPr>
            <p14:xfrm>
              <a:off x="2783048" y="3829104"/>
              <a:ext cx="4178520" cy="63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AF2604-DAE5-4FD4-870A-C32951FA7B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3688" y="3819744"/>
                <a:ext cx="4197240" cy="6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288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0FF0-314B-4F9A-B118-2D3AC893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4F9F-A28F-4456-959A-E70749BDE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11354"/>
            <a:ext cx="10058400" cy="4460846"/>
          </a:xfrm>
        </p:spPr>
        <p:txBody>
          <a:bodyPr/>
          <a:lstStyle/>
          <a:p>
            <a:r>
              <a:rPr lang="en-US" b="0" i="0" dirty="0">
                <a:solidFill>
                  <a:srgbClr val="3D4251"/>
                </a:solidFill>
                <a:effectLst/>
                <a:latin typeface="Lora"/>
              </a:rPr>
              <a:t>After this, the algorithm again starts finding the distances between the data points and newly derived cluster centroids</a:t>
            </a:r>
            <a:endParaRPr lang="en-PK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1240D-6E9B-43A3-9E93-78DBC87B1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892" y="2332139"/>
            <a:ext cx="8878539" cy="40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1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4C53-F620-46F1-BA7A-C54CAFEE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FA09-AEEC-4239-AE1F-F95E5138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Clusters</a:t>
            </a:r>
          </a:p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0114C-AE88-4654-8D50-BDE453732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460" y="1997374"/>
            <a:ext cx="6461110" cy="429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D5DE-8150-4F9D-B4A5-CC53EA77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2102-61D4-4C6A-A394-82A2398D1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previous cluster you can see that it does not changes. </a:t>
            </a:r>
          </a:p>
          <a:p>
            <a:r>
              <a:rPr lang="en-US" dirty="0"/>
              <a:t>Now Test the new data.( we will choose our last centroid)</a:t>
            </a:r>
          </a:p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14F03-08F9-4E32-9299-14B269E1A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91" y="2935496"/>
            <a:ext cx="7378213" cy="254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9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D5DE-8150-4F9D-B4A5-CC53EA77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2102-61D4-4C6A-A394-82A2398D1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Now Test the new data.</a:t>
            </a:r>
          </a:p>
          <a:p>
            <a:r>
              <a:rPr lang="en-US"/>
              <a:t>Results:</a:t>
            </a:r>
            <a:endParaRPr lang="en-US" dirty="0"/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2121D-39C5-435F-A79A-805539629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614" y="2669164"/>
            <a:ext cx="6366771" cy="319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1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F1C4-2C50-450E-BA55-E2EF9D90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What Is Clustering</a:t>
            </a:r>
            <a:b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9974C-8434-459A-908E-695B20C1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clusters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are loosely defined as groups of data objects that are more similar to other objects in their cluster than they are to data objects in other clusters.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Techniques used to partition data into groups, or clusters</a:t>
            </a:r>
          </a:p>
          <a:p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Divide the data into meaningful cluster 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poppins"/>
              </a:rPr>
              <a:t>Unsupervised Learning</a:t>
            </a:r>
          </a:p>
          <a:p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3323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A546-B847-4776-84B1-C30109E2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clustering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23D15E-75E0-4E66-A04C-EA88A22D1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205" y="1778111"/>
            <a:ext cx="2905530" cy="3629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B72FC2-20A8-4290-8964-D6D99526A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872" y="1978164"/>
            <a:ext cx="2762636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4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8C6F-2D97-42C0-A1E9-2B72668C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categories of clustering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04DD-DCE0-464F-8778-A2D831FB9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three popular categories of clustering algorithms: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Partitional clustering (k-means)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Hierarchical clustering</a:t>
            </a:r>
          </a:p>
          <a:p>
            <a:pPr algn="l">
              <a:buFont typeface="+mj-lt"/>
              <a:buAutoNum type="arabicPeriod"/>
            </a:pPr>
            <a:r>
              <a:rPr lang="en-US" b="0" i="0" strike="sngStrike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Density-based clustering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4914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5A39-B073-4746-959B-F63B119B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poppins"/>
              </a:rPr>
              <a:t>Applications of Clustering in Real-World Scenarios</a:t>
            </a:r>
            <a:br>
              <a:rPr lang="en-US" b="1" i="0" dirty="0">
                <a:solidFill>
                  <a:srgbClr val="333333"/>
                </a:solidFill>
                <a:effectLst/>
                <a:latin typeface="poppins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63C7B-660A-406F-8B3D-F0A22EE1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poppins"/>
              </a:rPr>
              <a:t>Customer Segmentation (liked product)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poppins"/>
              </a:rPr>
              <a:t>Document Clustering (email system)</a:t>
            </a:r>
          </a:p>
          <a:p>
            <a:r>
              <a:rPr lang="en-US" b="1" dirty="0">
                <a:solidFill>
                  <a:srgbClr val="333333"/>
                </a:solidFill>
                <a:latin typeface="poppins"/>
              </a:rPr>
              <a:t>i.e. spam or inbox</a:t>
            </a:r>
            <a:endParaRPr lang="en-US" b="1" i="0" dirty="0">
              <a:solidFill>
                <a:srgbClr val="333333"/>
              </a:solidFill>
              <a:effectLst/>
              <a:latin typeface="poppins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0170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8E20-15E9-44B2-9E3E-97B731B1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246A9C-DE32-48B6-9673-4EF09ED17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699" y="1768562"/>
            <a:ext cx="8020804" cy="422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ED19-938C-4677-B3F3-A3DDC650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088C9-390F-42AE-8A90-6836BCDBB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D4251"/>
                </a:solidFill>
                <a:effectLst/>
                <a:latin typeface="Lora"/>
              </a:rPr>
              <a:t>So, the algorithm works</a:t>
            </a: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Lora"/>
              </a:rPr>
              <a:t>Taking any two centroids or data points (as you took 2 as K hence the number of centroids also 2) in its account initially.</a:t>
            </a: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Lora"/>
              </a:rPr>
              <a:t>After choosing the centroids, (say C1 and C2) the data points (coordinates here) are assigned to any of the Clusters (let’s take centroids = clusters for the time being) depending upon the distance between them and the centroids.</a:t>
            </a: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Lora"/>
              </a:rPr>
              <a:t>Assume that the algorithm chose OB-2 (1,2,2) and OB-6 (2,4,2) as centroids and cluster 1 and cluster 2 as well.</a:t>
            </a:r>
          </a:p>
          <a:p>
            <a:r>
              <a:rPr lang="en-US" dirty="0"/>
              <a:t>  </a:t>
            </a:r>
            <a:r>
              <a:rPr lang="en-US" dirty="0">
                <a:latin typeface="Lora"/>
              </a:rPr>
              <a:t>For measuring the distances, you take the following distance measurement function (also termed as similarity measurement function):</a:t>
            </a:r>
          </a:p>
          <a:p>
            <a:r>
              <a:rPr lang="en-US" dirty="0">
                <a:latin typeface="Lora"/>
              </a:rPr>
              <a:t>        d=|x2–x1|+|y2–y1|+|z2–z1|</a:t>
            </a:r>
          </a:p>
          <a:p>
            <a:r>
              <a:rPr lang="en-US" b="0" i="0" dirty="0">
                <a:solidFill>
                  <a:srgbClr val="3D4251"/>
                </a:solidFill>
                <a:effectLst/>
                <a:latin typeface="Lora"/>
              </a:rPr>
              <a:t>the calculation of distances (using the above distance measurement function) between the objects and centroids (OB-2 and OB-6)</a:t>
            </a:r>
            <a:endParaRPr lang="en-PK" dirty="0"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33697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9130-538D-4AAB-B29D-666AEC5D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(distance from C1 &amp; C2 from all points)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C88AD1-7823-4690-BBA6-822B5A742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508" y="2117046"/>
            <a:ext cx="7192195" cy="4051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E7FA365-168E-45E4-B794-17B3B3C1C3C2}"/>
                  </a:ext>
                </a:extLst>
              </p14:cNvPr>
              <p14:cNvContentPartPr/>
              <p14:nvPr/>
            </p14:nvContentPartPr>
            <p14:xfrm>
              <a:off x="4184640" y="2666880"/>
              <a:ext cx="1524240" cy="413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E7FA365-168E-45E4-B794-17B3B3C1C3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5280" y="2657520"/>
                <a:ext cx="1542960" cy="4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467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0C1F-D0F8-487A-A6EF-B883070E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625B-DBBD-4241-A08E-83A46D32F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D4251"/>
                </a:solidFill>
                <a:effectLst/>
                <a:latin typeface="Lora"/>
              </a:rPr>
              <a:t>An object which has a shorter distance between a centroid (say C1) than the other centroid (say C2) will fall into the cluster of C1.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8900B-F8DD-4D5F-A9F5-B65F3ECDA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29573"/>
            <a:ext cx="4574797" cy="3543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7C64B4-E86F-4704-8D69-3DA5DDD8E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533" y="2894091"/>
            <a:ext cx="4062793" cy="347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11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1213</TotalTime>
  <Words>465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Lora</vt:lpstr>
      <vt:lpstr>poppins</vt:lpstr>
      <vt:lpstr>Rockwell</vt:lpstr>
      <vt:lpstr>Rockwell Condensed</vt:lpstr>
      <vt:lpstr>Source Sans Pro</vt:lpstr>
      <vt:lpstr>Wingdings</vt:lpstr>
      <vt:lpstr>Wood Type</vt:lpstr>
      <vt:lpstr>Clustering</vt:lpstr>
      <vt:lpstr>What Is Clustering </vt:lpstr>
      <vt:lpstr>Dataset clustering</vt:lpstr>
      <vt:lpstr>categories of clustering</vt:lpstr>
      <vt:lpstr>Applications of Clustering in Real-World Scenarios </vt:lpstr>
      <vt:lpstr>Example </vt:lpstr>
      <vt:lpstr>K Means</vt:lpstr>
      <vt:lpstr>Example (distance from C1 &amp; C2 from all points)</vt:lpstr>
      <vt:lpstr>Example</vt:lpstr>
      <vt:lpstr>solution</vt:lpstr>
      <vt:lpstr>solution</vt:lpstr>
      <vt:lpstr>Solution</vt:lpstr>
      <vt:lpstr>Solution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Talha</dc:creator>
  <cp:lastModifiedBy>Talha Ubaid</cp:lastModifiedBy>
  <cp:revision>11</cp:revision>
  <dcterms:created xsi:type="dcterms:W3CDTF">2020-11-17T10:05:26Z</dcterms:created>
  <dcterms:modified xsi:type="dcterms:W3CDTF">2020-11-18T06:19:20Z</dcterms:modified>
</cp:coreProperties>
</file>