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Important Terms to know as a AI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/>
              <a:t>BY:Muhammad Mehmood Ahmed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ym typeface="+mn-ea"/>
              </a:rPr>
              <a:t>Train Dataset:</a:t>
            </a:r>
            <a:r>
              <a:rPr lang="en-US">
                <a:sym typeface="+mn-ea"/>
              </a:rPr>
              <a:t>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	Used to fit the machine learning model.</a:t>
            </a:r>
            <a:endParaRPr lang="en-US"/>
          </a:p>
          <a:p>
            <a:r>
              <a:rPr lang="en-US" b="1">
                <a:sym typeface="+mn-ea"/>
              </a:rPr>
              <a:t>Test Dataset:</a:t>
            </a:r>
            <a:endParaRPr lang="en-US" b="1"/>
          </a:p>
          <a:p>
            <a:pPr marL="0" indent="0">
              <a:buNone/>
            </a:pPr>
            <a:r>
              <a:rPr lang="en-US">
                <a:sym typeface="+mn-ea"/>
              </a:rPr>
              <a:t>	 Used to evaluate the fit machine learning model</a:t>
            </a:r>
            <a:endParaRPr lang="en-US"/>
          </a:p>
          <a:p>
            <a:endParaRPr lang="en-US"/>
          </a:p>
          <a:p>
            <a:r>
              <a:rPr lang="en-US"/>
              <a:t>The train-test split procedure is appropriate when you have a very large dataset, a costly model to train, or require a good estimate of model performance quickly.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 ,Test and Validation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645" y="2272030"/>
            <a:ext cx="8884285" cy="2364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Hyper-parameter tuning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70000"/>
              </a:lnSpc>
            </a:pPr>
            <a:r>
              <a:rPr lang="en-US"/>
              <a:t>In machine learning, hyperparameter optimization or tuning is the problem of choosing a set of optimal hyperparameters for a learning algorithm</a:t>
            </a:r>
            <a:endParaRPr lang="en-US"/>
          </a:p>
          <a:p>
            <a:pPr>
              <a:lnSpc>
                <a:spcPct val="170000"/>
              </a:lnSpc>
            </a:pPr>
            <a:r>
              <a:rPr lang="en-US"/>
              <a:t>hyperparameter is a parameter whose value is used to control the learning process.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Hyper-parameter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model hyperparameter is a configuration that is external to the model and whose value cannot be estimated from data.</a:t>
            </a:r>
            <a:endParaRPr lang="en-US"/>
          </a:p>
          <a:p>
            <a:r>
              <a:rPr lang="en-US"/>
              <a:t>They are often used in processes to help estimate model parameters.</a:t>
            </a:r>
            <a:endParaRPr lang="en-US"/>
          </a:p>
          <a:p>
            <a:r>
              <a:rPr lang="en-US"/>
              <a:t>They are often specified by the practitioner.</a:t>
            </a:r>
            <a:endParaRPr lang="en-US"/>
          </a:p>
          <a:p>
            <a:r>
              <a:rPr lang="en-US"/>
              <a:t>They are often tuned for a given predictive modeling problem.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K-fold cross validation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Cross-validation is a resampling procedure used to evaluate machine learning models on a limited data sample.</a:t>
            </a:r>
            <a:endParaRPr lang="en-US"/>
          </a:p>
          <a:p>
            <a:r>
              <a:rPr lang="en-US"/>
              <a:t>The procedure has a single parameter called k that refers to the number of groups that a given data sample is to be split into.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general procedure is as follows:</a:t>
            </a:r>
            <a:endParaRPr lang="en-US"/>
          </a:p>
          <a:p>
            <a:endParaRPr lang="en-US"/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/>
              <a:t>Shuffle the dataset randomly.</a:t>
            </a:r>
            <a:endParaRPr lang="en-US"/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/>
              <a:t>Split the dataset into k groups</a:t>
            </a:r>
            <a:endParaRPr lang="en-US"/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/>
              <a:t>For each unique group:</a:t>
            </a:r>
            <a:endParaRPr lang="en-US"/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/>
              <a:t>Take the group as a hold out or test data set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lnSpc>
                <a:spcPct val="120000"/>
              </a:lnSpc>
              <a:buFont typeface="+mj-lt"/>
              <a:buAutoNum type="arabicPeriod" startAt="5"/>
            </a:pPr>
            <a:r>
              <a:rPr lang="en-US">
                <a:sym typeface="+mn-ea"/>
              </a:rPr>
              <a:t>Take the remaining groups as a training data set</a:t>
            </a:r>
            <a:endParaRPr lang="en-US"/>
          </a:p>
          <a:p>
            <a:pPr marL="514350" indent="-514350">
              <a:lnSpc>
                <a:spcPct val="120000"/>
              </a:lnSpc>
              <a:buAutoNum type="arabicPeriod" startAt="5"/>
            </a:pPr>
            <a:r>
              <a:rPr lang="en-US">
                <a:sym typeface="+mn-ea"/>
              </a:rPr>
              <a:t>Fit a model on the training set and evaluate it on the test set</a:t>
            </a:r>
            <a:endParaRPr lang="en-US"/>
          </a:p>
          <a:p>
            <a:pPr marL="514350" indent="-514350">
              <a:lnSpc>
                <a:spcPct val="120000"/>
              </a:lnSpc>
              <a:buAutoNum type="arabicPeriod" startAt="5"/>
            </a:pPr>
            <a:r>
              <a:rPr lang="en-US">
                <a:sym typeface="+mn-ea"/>
              </a:rPr>
              <a:t>Retain the evaluation score and discard the model</a:t>
            </a:r>
            <a:endParaRPr lang="en-US"/>
          </a:p>
          <a:p>
            <a:pPr marL="514350" indent="-514350">
              <a:lnSpc>
                <a:spcPct val="120000"/>
              </a:lnSpc>
              <a:buAutoNum type="arabicPeriod" startAt="5"/>
            </a:pPr>
            <a:r>
              <a:rPr lang="en-US">
                <a:sym typeface="+mn-ea"/>
              </a:rPr>
              <a:t>Summarize the skill of the model using the sample of model evaluation scores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[0.1, 0.2, 0.3, 0.4, 0.5, 0.6]</a:t>
            </a:r>
            <a:endParaRPr lang="en-US"/>
          </a:p>
          <a:p>
            <a:r>
              <a:rPr lang="en-US"/>
              <a:t>we will use a value of k=3.</a:t>
            </a:r>
            <a:endParaRPr lang="en-US"/>
          </a:p>
          <a:p>
            <a:pPr lvl="1"/>
            <a:r>
              <a:rPr lang="en-US"/>
              <a:t>Fold1: [0.5, 0.2]</a:t>
            </a:r>
            <a:endParaRPr lang="en-US"/>
          </a:p>
          <a:p>
            <a:pPr lvl="1"/>
            <a:r>
              <a:rPr lang="en-US"/>
              <a:t>Fold2: [0.1, 0.3]</a:t>
            </a:r>
            <a:endParaRPr lang="en-US"/>
          </a:p>
          <a:p>
            <a:pPr lvl="1"/>
            <a:r>
              <a:rPr lang="en-US"/>
              <a:t>Fold3: [0.4, 0.6]</a:t>
            </a:r>
            <a:endParaRPr lang="en-US"/>
          </a:p>
          <a:p>
            <a:r>
              <a:rPr lang="en-US"/>
              <a:t>Model1: Trained on Fold1 + Fold2, Tested on Fold3</a:t>
            </a:r>
            <a:endParaRPr lang="en-US"/>
          </a:p>
          <a:p>
            <a:r>
              <a:rPr lang="en-US"/>
              <a:t>Model2: Trained on Fold2 + Fold3, Tested on Fold1</a:t>
            </a:r>
            <a:endParaRPr lang="en-US"/>
          </a:p>
          <a:p>
            <a:r>
              <a:rPr lang="en-US"/>
              <a:t>Model3: Trained on Fold1 + Fold3, Tested on Fold2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Bias vs Variance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/>
              <a:t>Bias is the difference between the average prediction of our model and the correct value which we are trying to predict.</a:t>
            </a:r>
            <a:endParaRPr lang="en-US"/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/>
              <a:t> Model with high bias pays very little attention to the training data and oversimplifies the model</a:t>
            </a:r>
            <a:endParaRPr lang="en-US"/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/>
              <a:t> It always leads to high error on training and test data.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Bias: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Bias=E[θ^]−θ.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03600" y="2136775"/>
            <a:ext cx="538480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589895" cy="4953000"/>
          </a:xfrm>
        </p:spPr>
        <p:txBody>
          <a:bodyPr/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/>
              <a:t>Variance is the variability of model prediction for a given data point or a value which tells us spread of our data.</a:t>
            </a:r>
            <a:endParaRPr lang="en-US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/>
              <a:t>Model with high variance pays a lot of attention to training data and does not generalize on the data which it hasn’t seen before.</a:t>
            </a:r>
            <a:endParaRPr lang="en-US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/>
              <a:t>such models perform very well on training data but has high error rates on test data.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Var(θ</a:t>
            </a:r>
            <a:r>
              <a:rPr lang="en-US" baseline="30000"/>
              <a:t>^</a:t>
            </a:r>
            <a:r>
              <a:rPr lang="en-US"/>
              <a:t>)=E[(E[θ</a:t>
            </a:r>
            <a:r>
              <a:rPr lang="en-US" baseline="30000"/>
              <a:t>^</a:t>
            </a:r>
            <a:r>
              <a:rPr lang="en-US"/>
              <a:t>]−θ</a:t>
            </a:r>
            <a:r>
              <a:rPr lang="en-US" baseline="30000"/>
              <a:t>^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/>
              <a:t>]</a:t>
            </a:r>
            <a:endParaRPr lang="en-US"/>
          </a:p>
          <a:p>
            <a:pPr marL="0" indent="0">
              <a:buNone/>
            </a:pPr>
            <a:r>
              <a:rPr lang="en-US"/>
              <a:t>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14245" y="2603500"/>
            <a:ext cx="7933690" cy="3524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Trade-off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8405" y="2408555"/>
            <a:ext cx="7008495" cy="1868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Trade-off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2615" y="949960"/>
            <a:ext cx="5920740" cy="5206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From data point of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Small Data set </a:t>
            </a:r>
            <a:endParaRPr lang="en-US"/>
          </a:p>
          <a:p>
            <a:pPr marL="0" indent="0">
              <a:buNone/>
            </a:pPr>
            <a:r>
              <a:rPr lang="en-US"/>
              <a:t> 	Bias =</a:t>
            </a:r>
            <a:r>
              <a:rPr lang="en-US">
                <a:solidFill>
                  <a:srgbClr val="FF0000"/>
                </a:solidFill>
              </a:rPr>
              <a:t>high </a:t>
            </a:r>
            <a:r>
              <a:rPr lang="en-US"/>
              <a:t>			Variance =Low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Large data set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	Bias =Low			Variance =</a:t>
            </a:r>
            <a:r>
              <a:rPr lang="en-US">
                <a:solidFill>
                  <a:srgbClr val="FF0000"/>
                </a:solidFill>
                <a:sym typeface="+mn-ea"/>
              </a:rPr>
              <a:t>High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Train, test split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90000"/>
              </a:lnSpc>
            </a:pPr>
            <a:r>
              <a:rPr lang="en-US"/>
              <a:t>The train-test split is a technique for evaluating the performance of a machine learning algorithm.</a:t>
            </a:r>
            <a:endParaRPr lang="en-US"/>
          </a:p>
          <a:p>
            <a:pPr>
              <a:lnSpc>
                <a:spcPct val="190000"/>
              </a:lnSpc>
            </a:pPr>
            <a:r>
              <a:rPr lang="en-US"/>
              <a:t>It can be used for classification or regression problems and can be used for any supervised learning algorithm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2876</Words>
  <Application>WPS Presentation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Terms to know as a AI Engineer</dc:title>
  <dc:creator/>
  <cp:lastModifiedBy>Mehmood</cp:lastModifiedBy>
  <cp:revision>2</cp:revision>
  <dcterms:created xsi:type="dcterms:W3CDTF">2020-12-10T04:56:27Z</dcterms:created>
  <dcterms:modified xsi:type="dcterms:W3CDTF">2020-12-10T04:58:38Z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