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62" r:id="rId7"/>
    <p:sldId id="265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4T12:43:49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4T12:43:50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4T12:43:51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accuracy precision, recall f1 score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Talha Ubaid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A88-E9F3-4C6A-9C9E-09EF8F4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3123"/>
            <a:ext cx="10058400" cy="1056827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06FC93-EC80-46D6-9910-608390A67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232" y="593123"/>
            <a:ext cx="8781536" cy="5843380"/>
          </a:xfrm>
        </p:spPr>
      </p:pic>
    </p:spTree>
    <p:extLst>
      <p:ext uri="{BB962C8B-B14F-4D97-AF65-F5344CB8AC3E}">
        <p14:creationId xmlns:p14="http://schemas.microsoft.com/office/powerpoint/2010/main" val="342271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3CF8-4A70-4FEE-B279-9B981C2A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D9DD-1B7E-4CF4-A4DF-41152C2E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EACC7-AB9F-43C3-92A6-64C34C65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2594"/>
            <a:ext cx="10058400" cy="55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B97F-B28D-4C9F-A691-3F305458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AD4F-2AF2-4B3E-8FA0-0DF27D01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9553A-CF7A-4AE1-B2B3-C45BEE0B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2595"/>
            <a:ext cx="10058400" cy="55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9549-B4B6-45FF-BAA6-A696E50A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AD9AC-F107-4B70-B62F-D4F5CFC9E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642594"/>
            <a:ext cx="10058400" cy="5758206"/>
          </a:xfrm>
        </p:spPr>
      </p:pic>
    </p:spTree>
    <p:extLst>
      <p:ext uri="{BB962C8B-B14F-4D97-AF65-F5344CB8AC3E}">
        <p14:creationId xmlns:p14="http://schemas.microsoft.com/office/powerpoint/2010/main" val="78173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E697-46EB-4D63-A024-0A6490A3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36F-2B27-4503-B506-0B3A89D7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DDD4B-F2B4-4E8A-98CE-BB12033B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2594"/>
            <a:ext cx="10058399" cy="5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47FB-48FA-4445-8D0D-342BA5C5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D87FD-45DA-4F0F-AFF4-E81B8706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48772"/>
            <a:ext cx="10058400" cy="5776742"/>
          </a:xfrm>
        </p:spPr>
      </p:pic>
    </p:spTree>
    <p:extLst>
      <p:ext uri="{BB962C8B-B14F-4D97-AF65-F5344CB8AC3E}">
        <p14:creationId xmlns:p14="http://schemas.microsoft.com/office/powerpoint/2010/main" val="329960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CF16-B1B1-4F45-A57F-49F59E8A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43D32-33D1-4FCD-B862-91434304C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42594"/>
            <a:ext cx="10058400" cy="5708779"/>
          </a:xfrm>
        </p:spPr>
      </p:pic>
    </p:spTree>
    <p:extLst>
      <p:ext uri="{BB962C8B-B14F-4D97-AF65-F5344CB8AC3E}">
        <p14:creationId xmlns:p14="http://schemas.microsoft.com/office/powerpoint/2010/main" val="319655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914D-C30E-4C83-9AC3-54049A6A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F9F06-8221-4FFC-BE51-9C5783F6C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42594"/>
            <a:ext cx="10058399" cy="5733492"/>
          </a:xfrm>
        </p:spPr>
      </p:pic>
    </p:spTree>
    <p:extLst>
      <p:ext uri="{BB962C8B-B14F-4D97-AF65-F5344CB8AC3E}">
        <p14:creationId xmlns:p14="http://schemas.microsoft.com/office/powerpoint/2010/main" val="235340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9C2A-2E0A-4129-AB9D-270EE8DA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92DF-D968-449F-A269-CE067A76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2BFE7-0052-4107-9859-9D85DFA7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101"/>
            <a:ext cx="10058400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0F99-CAC6-4FB0-8721-4A7645E9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7518-3A58-46E9-AF13-9ED23E66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DBCD3-5B29-46E1-8532-4F039273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8232"/>
            <a:ext cx="10058400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3ECB-1E21-46CF-B30A-697B1AC0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8152-6DA0-4C68-9EB6-62443BB4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Once you have built your model, the most important question that arises is how good is your model?</a:t>
            </a:r>
          </a:p>
          <a:p>
            <a:r>
              <a:rPr lang="en-US" sz="2000" dirty="0"/>
              <a:t>To measure the performance of model:</a:t>
            </a:r>
          </a:p>
          <a:p>
            <a:r>
              <a:rPr lang="en-US" sz="2000" dirty="0"/>
              <a:t>Accuracy</a:t>
            </a:r>
          </a:p>
          <a:p>
            <a:r>
              <a:rPr lang="en-US" sz="2000" dirty="0"/>
              <a:t>Precision</a:t>
            </a:r>
          </a:p>
          <a:p>
            <a:r>
              <a:rPr lang="en-US" sz="2000" dirty="0"/>
              <a:t>Recall </a:t>
            </a:r>
          </a:p>
          <a:p>
            <a:r>
              <a:rPr lang="en-US" sz="2000" dirty="0"/>
              <a:t>F1 Score</a:t>
            </a:r>
            <a:endParaRPr lang="en-PK" sz="2000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0348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C3FA-6726-4514-A97D-49115767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 if we have imbalanced dataset?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8EE1-0899-4E6A-B6ED-75FB72C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Accuracy works well in case if balanced dataset.</a:t>
            </a:r>
          </a:p>
          <a:p>
            <a:r>
              <a:rPr lang="en-US" sz="2000" dirty="0"/>
              <a:t>If your dataset is not balanced than use precision, recall and f1 score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94302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1BB1-33E5-49F1-B9EA-99D622CF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2003-B0F9-4043-831B-5F11125B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C4B40-36CF-4478-A7BD-450CE418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4864"/>
            <a:ext cx="1005840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7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40F-E865-47AD-B415-81FF6C6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1F58-789D-4055-9BA5-4CF11853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BD38C-A5C3-4BA1-BD0E-6CB63C34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06628"/>
            <a:ext cx="10058400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5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0999-FEAD-4DEF-BDBA-CAD4F965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183F-6E02-43E8-80F9-AF832F75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FB7AE-046C-43A7-8ED4-C9CC7382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99607"/>
            <a:ext cx="10232433" cy="58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26F8-29FD-47D1-B1BA-CB30BE12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0E06-2186-4FF3-B0E8-0BCF29A5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5263-7B19-49EF-859C-CF029F37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101"/>
            <a:ext cx="10058400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A10-FCD7-4FBD-8B01-F262888D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92FA-47BE-436E-95EA-8CC180E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DD2B-EB8A-48C0-906C-01C75DC2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2594"/>
            <a:ext cx="10058400" cy="57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42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8498-C18E-4838-8F27-AFD27013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403C-57EA-4CB8-9D22-D2C9EC3F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BEA1A-9DE2-49A3-B514-47D63511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642594"/>
            <a:ext cx="10058399" cy="57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8091-9ED6-497A-9B0A-11BB6C11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DAC0-F02B-4063-B632-E551BC4D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6F229-72C7-4F58-9A4B-9646B9FCB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2593"/>
            <a:ext cx="10058400" cy="56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9CFE-61A1-4A21-9D39-9B9045FA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82B3-941E-4925-8367-7986163D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84334-6A41-47B9-8430-E628C5B3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2594"/>
            <a:ext cx="10058400" cy="56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7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F02-06D8-4544-A2BF-B395E905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9643-204B-4C8D-9D7C-B108FF76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76A3A-6FB5-4334-B9C3-84E833FB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54" y="624059"/>
            <a:ext cx="9403492" cy="54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4A58-6D2D-49C7-99F6-24663A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the performance of a model?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7568-E016-4F29-B872-54C57152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Accuracy</a:t>
            </a:r>
          </a:p>
          <a:p>
            <a:r>
              <a:rPr lang="en-US" sz="2000" dirty="0"/>
              <a:t>Precision</a:t>
            </a:r>
          </a:p>
          <a:p>
            <a:r>
              <a:rPr lang="en-US" sz="2000" dirty="0"/>
              <a:t>Recall </a:t>
            </a:r>
          </a:p>
          <a:p>
            <a:r>
              <a:rPr lang="en-US" sz="2000" dirty="0"/>
              <a:t>F1 Score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374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6C0F-02D1-44C2-9F91-6245C331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accuracy measure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4F86-8283-4028-90C5-FA4637C8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 used</a:t>
            </a:r>
          </a:p>
          <a:p>
            <a:r>
              <a:rPr lang="en-US" dirty="0"/>
              <a:t>You have trained model m which will predict.</a:t>
            </a:r>
          </a:p>
          <a:p>
            <a:r>
              <a:rPr lang="en-US" dirty="0"/>
              <a:t>Input given to model it will give some answer.</a:t>
            </a:r>
          </a:p>
          <a:p>
            <a:r>
              <a:rPr lang="en-US" dirty="0"/>
              <a:t>These output will be written in the form of matrix.</a:t>
            </a:r>
          </a:p>
          <a:p>
            <a:pPr marL="0" indent="0">
              <a:buNone/>
            </a:pP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79B05A-A4CC-4895-AB49-4A770C33CF64}"/>
                  </a:ext>
                </a:extLst>
              </p14:cNvPr>
              <p14:cNvContentPartPr/>
              <p14:nvPr/>
            </p14:nvContentPartPr>
            <p14:xfrm>
              <a:off x="5621886" y="292840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79B05A-A4CC-4895-AB49-4A770C33CF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2886" y="29194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C8E9A7-B6E5-4424-892F-3EB06E5C35CF}"/>
                  </a:ext>
                </a:extLst>
              </p14:cNvPr>
              <p14:cNvContentPartPr/>
              <p14:nvPr/>
            </p14:nvContentPartPr>
            <p14:xfrm>
              <a:off x="5424246" y="303964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C8E9A7-B6E5-4424-892F-3EB06E5C35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5606" y="30306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709931-973B-4DC4-BE03-91BF5FC3E016}"/>
                  </a:ext>
                </a:extLst>
              </p14:cNvPr>
              <p14:cNvContentPartPr/>
              <p14:nvPr/>
            </p14:nvContentPartPr>
            <p14:xfrm>
              <a:off x="4868046" y="292840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709931-973B-4DC4-BE03-91BF5FC3E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9406" y="291940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B6EC8A8-B3E2-4681-8D98-B7AE4ED0C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44042"/>
              </p:ext>
            </p:extLst>
          </p:nvPr>
        </p:nvGraphicFramePr>
        <p:xfrm>
          <a:off x="1557886" y="397653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75452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0060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2104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9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8033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C79CE050-23A7-4FC8-B9BB-D736F54BA05E}"/>
              </a:ext>
            </a:extLst>
          </p:cNvPr>
          <p:cNvSpPr txBox="1"/>
          <p:nvPr/>
        </p:nvSpPr>
        <p:spPr>
          <a:xfrm>
            <a:off x="4715219" y="3607198"/>
            <a:ext cx="2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Prediction</a:t>
            </a:r>
            <a:endParaRPr lang="en-PK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219E8A-9B38-48AE-AA32-92D81687458C}"/>
              </a:ext>
            </a:extLst>
          </p:cNvPr>
          <p:cNvSpPr txBox="1"/>
          <p:nvPr/>
        </p:nvSpPr>
        <p:spPr>
          <a:xfrm>
            <a:off x="729049" y="4348124"/>
            <a:ext cx="8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</a:t>
            </a:r>
            <a:endParaRPr lang="en-P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4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A88-E9F3-4C6A-9C9E-09EF8F4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3123"/>
            <a:ext cx="10058400" cy="1056827"/>
          </a:xfrm>
        </p:spPr>
        <p:txBody>
          <a:bodyPr/>
          <a:lstStyle/>
          <a:p>
            <a:r>
              <a:rPr lang="en-US" dirty="0"/>
              <a:t>Confusion matrix 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3A68-6526-4AF1-8040-172BFC76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9950"/>
            <a:ext cx="10058400" cy="4302793"/>
          </a:xfrm>
        </p:spPr>
        <p:txBody>
          <a:bodyPr/>
          <a:lstStyle/>
          <a:p>
            <a:r>
              <a:rPr lang="en-US" dirty="0"/>
              <a:t>Input take by your model and predicted value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573C3-D1B3-4BA4-B226-6149911B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87146"/>
            <a:ext cx="6853881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A88-E9F3-4C6A-9C9E-09EF8F4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3123"/>
            <a:ext cx="10058400" cy="1056827"/>
          </a:xfrm>
        </p:spPr>
        <p:txBody>
          <a:bodyPr/>
          <a:lstStyle/>
          <a:p>
            <a:r>
              <a:rPr lang="en-US" dirty="0"/>
              <a:t>Confusion matrix 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3A68-6526-4AF1-8040-172BFC76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9950"/>
            <a:ext cx="10058400" cy="4302793"/>
          </a:xfrm>
        </p:spPr>
        <p:txBody>
          <a:bodyPr/>
          <a:lstStyle/>
          <a:p>
            <a:r>
              <a:rPr lang="en-US" dirty="0"/>
              <a:t>Input take by your model and predicted value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E914E-F31D-4BF0-ACA0-AFA834AAE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1681"/>
            <a:ext cx="6903308" cy="41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9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A88-E9F3-4C6A-9C9E-09EF8F4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3123"/>
            <a:ext cx="10058400" cy="1056827"/>
          </a:xfrm>
        </p:spPr>
        <p:txBody>
          <a:bodyPr/>
          <a:lstStyle/>
          <a:p>
            <a:r>
              <a:rPr lang="en-US" dirty="0"/>
              <a:t>Confusion matrix 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3A68-6526-4AF1-8040-172BFC76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9950"/>
            <a:ext cx="10058400" cy="4302793"/>
          </a:xfrm>
        </p:spPr>
        <p:txBody>
          <a:bodyPr/>
          <a:lstStyle/>
          <a:p>
            <a:r>
              <a:rPr lang="en-US" dirty="0"/>
              <a:t>Input take by your model and predicted value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65C70-B925-434A-A22C-110CCA5B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051266"/>
            <a:ext cx="6853881" cy="41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A88-E9F3-4C6A-9C9E-09EF8F4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3123"/>
            <a:ext cx="10058400" cy="1056827"/>
          </a:xfrm>
        </p:spPr>
        <p:txBody>
          <a:bodyPr/>
          <a:lstStyle/>
          <a:p>
            <a:r>
              <a:rPr lang="en-US" dirty="0"/>
              <a:t>Confusion matrix 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3A68-6526-4AF1-8040-172BFC76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9950"/>
            <a:ext cx="10058400" cy="4302793"/>
          </a:xfrm>
        </p:spPr>
        <p:txBody>
          <a:bodyPr/>
          <a:lstStyle/>
          <a:p>
            <a:r>
              <a:rPr lang="en-US" dirty="0"/>
              <a:t>Input take by your model and predicted value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403C-1FAD-43DD-8E6D-28B913AB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99843"/>
            <a:ext cx="6546528" cy="41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A88-E9F3-4C6A-9C9E-09EF8F4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3123"/>
            <a:ext cx="10058400" cy="1056827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48441-EBD5-4482-BAE8-6C0659E0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593122"/>
            <a:ext cx="9807146" cy="5660275"/>
          </a:xfrm>
        </p:spPr>
      </p:pic>
    </p:spTree>
    <p:extLst>
      <p:ext uri="{BB962C8B-B14F-4D97-AF65-F5344CB8AC3E}">
        <p14:creationId xmlns:p14="http://schemas.microsoft.com/office/powerpoint/2010/main" val="23182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{CED655DF-DA8E-4AAD-B082-87A073D1541C}tf78438558_win32</Template>
  <TotalTime>136</TotalTime>
  <Words>207</Words>
  <Application>Microsoft Office PowerPoint</Application>
  <PresentationFormat>Widescreen</PresentationFormat>
  <Paragraphs>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Century Gothic</vt:lpstr>
      <vt:lpstr>Garamond</vt:lpstr>
      <vt:lpstr>SavonVTI</vt:lpstr>
      <vt:lpstr>accuracy precision, recall f1 score</vt:lpstr>
      <vt:lpstr>Model Performance </vt:lpstr>
      <vt:lpstr>How to evaluate the performance of a model?</vt:lpstr>
      <vt:lpstr>For accuracy measure</vt:lpstr>
      <vt:lpstr>Confusion matrix </vt:lpstr>
      <vt:lpstr>Confusion matrix </vt:lpstr>
      <vt:lpstr>Confusion matrix </vt:lpstr>
      <vt:lpstr>Confusion matrix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what if we have imbalanced dataset?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precision, recall f1 score</dc:title>
  <dc:creator>Talha Ubaid</dc:creator>
  <cp:lastModifiedBy>Talha Ubaid</cp:lastModifiedBy>
  <cp:revision>10</cp:revision>
  <dcterms:created xsi:type="dcterms:W3CDTF">2020-12-04T12:25:49Z</dcterms:created>
  <dcterms:modified xsi:type="dcterms:W3CDTF">2020-12-04T14:42:02Z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