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BFS and DFS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Talha Ubaid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74E1-D199-43B5-B574-C98600AE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D1C95-5A8E-48B4-8B97-A7F63EE69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go in the depth first</a:t>
            </a:r>
          </a:p>
          <a:p>
            <a:r>
              <a:rPr lang="en-US" dirty="0"/>
              <a:t>First visit the node and then to go in depth rather than going to visit adjacent</a:t>
            </a:r>
          </a:p>
          <a:p>
            <a:r>
              <a:rPr lang="en-US" dirty="0"/>
              <a:t>Stack </a:t>
            </a:r>
            <a:r>
              <a:rPr lang="en-US"/>
              <a:t>data structure </a:t>
            </a: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3089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E70E-63C0-4048-A164-BF4CA01D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25568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AE5AB-00FD-4945-BA11-BC59B24DF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graph is collection of two sets V and E where V is a finite non-empty set of vertices and E is a finite non-empty set of edges.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   Vertices are nothing but the nodes in the graph.</a:t>
            </a:r>
          </a:p>
          <a:p>
            <a:r>
              <a:rPr lang="en-US" sz="2000" dirty="0"/>
              <a:t>    Two adjacent vertices are joined by edges.</a:t>
            </a:r>
          </a:p>
          <a:p>
            <a:r>
              <a:rPr lang="en-US" sz="2000" dirty="0"/>
              <a:t>    Any graph is denoted as G = {V, E}.</a:t>
            </a:r>
          </a:p>
          <a:p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425564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BADD-0560-48F3-892D-F2039959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1F431D-F89B-4C06-928C-5100D13D7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646" y="2179476"/>
            <a:ext cx="6090201" cy="3084501"/>
          </a:xfrm>
        </p:spPr>
      </p:pic>
    </p:spTree>
    <p:extLst>
      <p:ext uri="{BB962C8B-B14F-4D97-AF65-F5344CB8AC3E}">
        <p14:creationId xmlns:p14="http://schemas.microsoft.com/office/powerpoint/2010/main" val="157594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C365-B7BA-468A-84DF-D8895218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B5655-6A21-4B36-A550-6382C7CC2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tree is a finite set of one or more nodes such that –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   There is a specially designated node called root.</a:t>
            </a:r>
          </a:p>
          <a:p>
            <a:r>
              <a:rPr lang="en-US" sz="2000" dirty="0"/>
              <a:t>    The remaining nodes are partitioned into n&gt;=0 disjoint sets T1, T2, T3, …, Tn</a:t>
            </a:r>
          </a:p>
          <a:p>
            <a:r>
              <a:rPr lang="en-US" sz="2000" dirty="0"/>
              <a:t>    where T1, T2, T3, …, Tn is called the subtrees of the root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80536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EBD6-57EB-44CD-A67D-915FD14D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F7FFDC-8B80-412E-AD4A-66B600D71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560" y="2062119"/>
            <a:ext cx="5749823" cy="3412496"/>
          </a:xfrm>
        </p:spPr>
      </p:pic>
    </p:spTree>
    <p:extLst>
      <p:ext uri="{BB962C8B-B14F-4D97-AF65-F5344CB8AC3E}">
        <p14:creationId xmlns:p14="http://schemas.microsoft.com/office/powerpoint/2010/main" val="135071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02CF-EB00-42FE-8D8C-0D8CEACC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31838"/>
          </a:xfrm>
        </p:spPr>
        <p:txBody>
          <a:bodyPr/>
          <a:lstStyle/>
          <a:p>
            <a:r>
              <a:rPr lang="en-US" dirty="0"/>
              <a:t>Difference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4399BA-740C-4EF5-8C0E-3195F3674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799" y="1374432"/>
            <a:ext cx="8522043" cy="4766558"/>
          </a:xfrm>
        </p:spPr>
      </p:pic>
    </p:spTree>
    <p:extLst>
      <p:ext uri="{BB962C8B-B14F-4D97-AF65-F5344CB8AC3E}">
        <p14:creationId xmlns:p14="http://schemas.microsoft.com/office/powerpoint/2010/main" val="178474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39DC-CD4E-409C-AC8B-013D4D4D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and DFS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68B12-0A4C-4B3F-AD25-D2991E0E7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rtl="0">
              <a:lnSpc>
                <a:spcPct val="85000"/>
              </a:lnSpc>
              <a:buFont typeface="Courier New" panose="02070309020205020404" pitchFamily="49" charset="0"/>
              <a:buChar char="o"/>
              <a:tabLst>
                <a:tab pos="274320" algn="dec"/>
                <a:tab pos="548640" algn="dec"/>
              </a:tabLst>
            </a:pPr>
            <a:r>
              <a:rPr lang="en-US" sz="2400" dirty="0"/>
              <a:t>BFS and DFS are graph traversal algorithms</a:t>
            </a:r>
          </a:p>
          <a:p>
            <a:pPr marL="742950" lvl="1" indent="-285750" rtl="0">
              <a:lnSpc>
                <a:spcPct val="85000"/>
              </a:lnSpc>
              <a:buFont typeface="Courier New" panose="02070309020205020404" pitchFamily="49" charset="0"/>
              <a:buChar char="o"/>
              <a:tabLst>
                <a:tab pos="274320" algn="dec"/>
                <a:tab pos="548640" algn="dec"/>
              </a:tabLst>
            </a:pPr>
            <a:r>
              <a:rPr lang="en-US" sz="2400" dirty="0"/>
              <a:t>Graph traversing: process of visiting NODE and EDGES of the graph.</a:t>
            </a:r>
          </a:p>
          <a:p>
            <a:pPr marL="742950" lvl="1" indent="-285750" rtl="0">
              <a:lnSpc>
                <a:spcPct val="85000"/>
              </a:lnSpc>
              <a:buFont typeface="Courier New" panose="02070309020205020404" pitchFamily="49" charset="0"/>
              <a:buChar char="o"/>
              <a:tabLst>
                <a:tab pos="274320" algn="dec"/>
                <a:tab pos="548640" algn="dec"/>
              </a:tabLst>
            </a:pPr>
            <a:r>
              <a:rPr lang="en-US" sz="2400" dirty="0"/>
              <a:t>There are many techniques to traverse the graph </a:t>
            </a:r>
          </a:p>
          <a:p>
            <a:pPr marL="742950" lvl="1" indent="-285750" rtl="0">
              <a:lnSpc>
                <a:spcPct val="85000"/>
              </a:lnSpc>
              <a:buFont typeface="Courier New" panose="02070309020205020404" pitchFamily="49" charset="0"/>
              <a:buChar char="o"/>
              <a:tabLst>
                <a:tab pos="274320" algn="dec"/>
                <a:tab pos="548640" algn="dec"/>
              </a:tabLst>
            </a:pPr>
            <a:r>
              <a:rPr lang="en-US" sz="2400" dirty="0"/>
              <a:t>BFS (breath first search)</a:t>
            </a:r>
          </a:p>
          <a:p>
            <a:pPr marL="742950" lvl="1" indent="-285750" rtl="0">
              <a:lnSpc>
                <a:spcPct val="85000"/>
              </a:lnSpc>
              <a:buFont typeface="Courier New" panose="02070309020205020404" pitchFamily="49" charset="0"/>
              <a:buChar char="o"/>
              <a:tabLst>
                <a:tab pos="274320" algn="dec"/>
                <a:tab pos="548640" algn="dec"/>
              </a:tabLst>
            </a:pPr>
            <a:r>
              <a:rPr lang="en-US" sz="2400" dirty="0"/>
              <a:t>DFS ( depth first search)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38337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09A4-E29F-4E2B-ACFB-770CA03A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6F0EF-6148-416A-8CE8-A57A02335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Its graph traversing techniques (visiting vertex and exploring vertex)</a:t>
            </a:r>
          </a:p>
          <a:p>
            <a:r>
              <a:rPr lang="en-US" sz="2000" dirty="0"/>
              <a:t>In this you have to traverse the graph from root node(selected node)</a:t>
            </a:r>
          </a:p>
          <a:p>
            <a:r>
              <a:rPr lang="en-US" sz="2000" dirty="0"/>
              <a:t>Make sure you visited their children nodes.</a:t>
            </a:r>
          </a:p>
          <a:p>
            <a:r>
              <a:rPr lang="en-US" sz="2000" dirty="0"/>
              <a:t>Follow the level base approach</a:t>
            </a:r>
          </a:p>
          <a:p>
            <a:r>
              <a:rPr lang="en-US" sz="2000" dirty="0"/>
              <a:t>QUEUE data structure 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15051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B71C-09D3-4F00-A013-214AAB7A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EXAMPLE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B09A3-F85B-4F85-9915-5AF5D015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Web crawling</a:t>
            </a:r>
          </a:p>
          <a:p>
            <a:r>
              <a:rPr lang="en-US" dirty="0"/>
              <a:t>You searched a query. All the web pages act as a node here</a:t>
            </a:r>
          </a:p>
          <a:p>
            <a:r>
              <a:rPr lang="en-US" b="1" dirty="0"/>
              <a:t>GPS Navigation</a:t>
            </a:r>
          </a:p>
          <a:p>
            <a:r>
              <a:rPr lang="en-US" dirty="0"/>
              <a:t>Neighboring location near you </a:t>
            </a:r>
            <a:r>
              <a:rPr lang="en-US" b="1" dirty="0"/>
              <a:t> 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3263757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{D5B8A73A-CD77-434C-80A0-DC38951351D2}tf78438558_win32</Template>
  <TotalTime>136</TotalTime>
  <Words>303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Courier New</vt:lpstr>
      <vt:lpstr>Garamond</vt:lpstr>
      <vt:lpstr>SavonVTI</vt:lpstr>
      <vt:lpstr>BFS and DFS</vt:lpstr>
      <vt:lpstr>Graph  </vt:lpstr>
      <vt:lpstr>Example</vt:lpstr>
      <vt:lpstr>TREES</vt:lpstr>
      <vt:lpstr>Example</vt:lpstr>
      <vt:lpstr>Difference</vt:lpstr>
      <vt:lpstr>BFS and DFS</vt:lpstr>
      <vt:lpstr>BFS</vt:lpstr>
      <vt:lpstr>BFS EXAMPLE</vt:lpstr>
      <vt:lpstr>DFS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BFS and DFS</dc:title>
  <dc:creator>Talha Ubaid</dc:creator>
  <cp:lastModifiedBy>Talha Ubaid</cp:lastModifiedBy>
  <cp:revision>9</cp:revision>
  <dcterms:created xsi:type="dcterms:W3CDTF">2020-11-04T13:13:17Z</dcterms:created>
  <dcterms:modified xsi:type="dcterms:W3CDTF">2020-11-06T06:40:08Z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