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895600" y="2796032"/>
            <a:ext cx="8065770" cy="1030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endParaRPr lang="en-IN" sz="3200" b="1" i="1" spc="-5" dirty="0" smtClean="0">
              <a:latin typeface="Calibri"/>
              <a:cs typeface="Calibri"/>
            </a:endParaRPr>
          </a:p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lang="en-IN" sz="3200" b="1" i="1" dirty="0" smtClean="0">
                <a:latin typeface="Calibri"/>
                <a:cs typeface="Calibri"/>
              </a:rPr>
              <a:t>         </a:t>
            </a:r>
            <a:r>
              <a:rPr sz="3200" b="1" i="1" dirty="0" smtClean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 smtClean="0">
                <a:latin typeface="Calibri"/>
                <a:cs typeface="Calibri"/>
              </a:rPr>
              <a:t>Lumpur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3413634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IN" sz="2400" spc="-10" dirty="0" err="1" smtClean="0">
                <a:latin typeface="Calibri"/>
                <a:cs typeface="Calibri"/>
              </a:rPr>
              <a:t>Umasankar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lang="en-IN" sz="2400" spc="-10" dirty="0" err="1" smtClean="0">
                <a:latin typeface="Calibri"/>
                <a:cs typeface="Calibri"/>
              </a:rPr>
              <a:t>Mariyappan</a:t>
            </a:r>
            <a:endParaRPr lang="en-IN" sz="2400" spc="-10" dirty="0" smtClean="0">
              <a:latin typeface="Calibri"/>
              <a:cs typeface="Calibri"/>
            </a:endParaRP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441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hp</cp:lastModifiedBy>
  <cp:revision>2</cp:revision>
  <dcterms:created xsi:type="dcterms:W3CDTF">2020-08-30T15:01:35Z</dcterms:created>
  <dcterms:modified xsi:type="dcterms:W3CDTF">2020-08-30T15:04:19Z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2020-08-30T00:00:00Z</vt:filetime>
  </property>
</Properties>
</file>