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0" r:id="rId2"/>
    <p:sldId id="262" r:id="rId3"/>
    <p:sldId id="263" r:id="rId4"/>
    <p:sldId id="257" r:id="rId5"/>
    <p:sldId id="265" r:id="rId6"/>
    <p:sldId id="266" r:id="rId7"/>
    <p:sldId id="267" r:id="rId8"/>
    <p:sldId id="259" r:id="rId9"/>
    <p:sldId id="264" r:id="rId10"/>
    <p:sldId id="25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DF9C-EE10-A542-8DBC-5DD206C8C04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0AD04-A07E-304F-80EC-42F02C15F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0AD04-A07E-304F-80EC-42F02C15F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DCA2D3-0EFF-BD42-ABE0-996FAB45E708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2E05-DBEF-B544-9E48-9F528D0B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7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458" y="1197428"/>
            <a:ext cx="61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Team</a:t>
            </a:r>
          </a:p>
          <a:p>
            <a:pPr algn="ctr"/>
            <a:r>
              <a:rPr lang="en-US" sz="4000" dirty="0" err="1" smtClean="0">
                <a:solidFill>
                  <a:srgbClr val="FFFF00"/>
                </a:solidFill>
              </a:rPr>
              <a:t>DeepPhoenix.ai</a:t>
            </a:r>
            <a:r>
              <a:rPr lang="en-US" sz="4000" dirty="0" smtClean="0">
                <a:solidFill>
                  <a:srgbClr val="FFFF00"/>
                </a:solidFill>
              </a:rPr>
              <a:t>    Welcomes </a:t>
            </a:r>
          </a:p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You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5143" y="5148942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sankar</a:t>
            </a:r>
            <a:r>
              <a:rPr lang="en-US" dirty="0" smtClean="0"/>
              <a:t> </a:t>
            </a:r>
            <a:r>
              <a:rPr lang="en-US" dirty="0" err="1" smtClean="0"/>
              <a:t>Sahoo</a:t>
            </a:r>
            <a:endParaRPr lang="en-US" dirty="0" smtClean="0"/>
          </a:p>
          <a:p>
            <a:r>
              <a:rPr lang="en-US" dirty="0" err="1" smtClean="0"/>
              <a:t>Khushaboo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err="1" smtClean="0"/>
              <a:t>Sidharth</a:t>
            </a:r>
            <a:r>
              <a:rPr lang="en-US" dirty="0" smtClean="0"/>
              <a:t> </a:t>
            </a:r>
            <a:r>
              <a:rPr lang="en-US" dirty="0" err="1" smtClean="0"/>
              <a:t>Patro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02686" y="609600"/>
            <a:ext cx="3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14" y="731217"/>
            <a:ext cx="94270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Fraudulent transactions  detection using Anomaly Detection Technique</a:t>
            </a:r>
          </a:p>
          <a:p>
            <a:endParaRPr lang="en-US" dirty="0"/>
          </a:p>
          <a:p>
            <a:r>
              <a:rPr lang="en-US" dirty="0" smtClean="0"/>
              <a:t>What is Anomaly detection?</a:t>
            </a:r>
          </a:p>
          <a:p>
            <a:endParaRPr lang="en-US" dirty="0"/>
          </a:p>
          <a:p>
            <a:r>
              <a:rPr lang="en-US" dirty="0" smtClean="0"/>
              <a:t>The problem of Identifying  the points which do not show normal behavior.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36" y="3371913"/>
            <a:ext cx="4169229" cy="28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171" y="805543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Facts and Evaluation Sheet of our Model: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6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1186" y="1447801"/>
            <a:ext cx="64636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 Machine Learning Model for</a:t>
            </a:r>
          </a:p>
          <a:p>
            <a:pPr algn="ctr"/>
            <a:r>
              <a:rPr lang="en-US" sz="2800" dirty="0" smtClean="0"/>
              <a:t>Detection of fraudulent transactions</a:t>
            </a:r>
          </a:p>
          <a:p>
            <a:pPr algn="ctr"/>
            <a:r>
              <a:rPr lang="en-US" sz="2800" dirty="0" smtClean="0"/>
              <a:t> in </a:t>
            </a:r>
          </a:p>
          <a:p>
            <a:pPr algn="ctr"/>
            <a:r>
              <a:rPr lang="en-US" sz="2800" dirty="0" smtClean="0"/>
              <a:t>Apple using </a:t>
            </a:r>
          </a:p>
          <a:p>
            <a:pPr algn="ctr"/>
            <a:r>
              <a:rPr lang="en-US" sz="2800" dirty="0" smtClean="0"/>
              <a:t>Anomaly detection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29450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829" y="609600"/>
            <a:ext cx="1040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 Statement: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Users have to manually find frauds through front-end reports.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occurrence of fraudulent transaction is very rare which is very cumbersome task to address.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Apple revenue loss “ FACTS to be ADDED”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 consumption human efforts in tracing.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3" y="4025920"/>
            <a:ext cx="3398175" cy="203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9439" r="3225" b="5861"/>
          <a:stretch/>
        </p:blipFill>
        <p:spPr>
          <a:xfrm>
            <a:off x="6466114" y="4025919"/>
            <a:ext cx="3766457" cy="20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9772" y="500743"/>
            <a:ext cx="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771" y="489857"/>
            <a:ext cx="10080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Approach: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	By the help of anomaly detection algorithm through Gaussian Distribution.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It basically finds out the Probability of each features which will be behaving  	very unusual manner.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90" y="2798181"/>
            <a:ext cx="4020924" cy="302092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635578" y="2965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27" y="2764023"/>
            <a:ext cx="4413717" cy="30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519694">
            <a:off x="3127479" y="2684905"/>
            <a:ext cx="497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GAUSSIAN????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972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914" y="511629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and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1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886" y="69668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Diagram: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0915" y="457200"/>
            <a:ext cx="44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9343" y="555171"/>
            <a:ext cx="89931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Scope areas in Apple: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Detecting Manufacturing defects in in the end products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Identifying redundant user tickets.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Optimizing storage space of users.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Monitoring consumer behavior during festive hours.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Finding defects</a:t>
            </a:r>
            <a:r>
              <a:rPr lang="en-US" dirty="0" smtClean="0"/>
              <a:t>				</a:t>
            </a:r>
            <a:r>
              <a:rPr lang="en-US" dirty="0" smtClean="0">
                <a:solidFill>
                  <a:srgbClr val="FFFF00"/>
                </a:solidFill>
              </a:rPr>
              <a:t>Finding Storage space usage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t="3779" r="1683" b="4265"/>
          <a:stretch/>
        </p:blipFill>
        <p:spPr>
          <a:xfrm>
            <a:off x="827903" y="3719730"/>
            <a:ext cx="3385751" cy="26069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98" y="3719729"/>
            <a:ext cx="3977973" cy="26069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1" y="5708822"/>
            <a:ext cx="901700" cy="6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71" y="2121932"/>
            <a:ext cx="6545943" cy="4072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43" y="2121932"/>
            <a:ext cx="1050792" cy="11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4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3147</TotalTime>
  <Words>130</Words>
  <Application>Microsoft Macintosh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Wingdings 3</vt:lpstr>
      <vt:lpstr>Arial</vt:lpstr>
      <vt:lpstr>Calibri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2018-05-16T09:12:56Z</dcterms:created>
  <dcterms:modified xsi:type="dcterms:W3CDTF">2018-05-18T13:39:59Z</dcterms:modified>
</cp:coreProperties>
</file>