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C56C-A2E0-4555-A5E6-FFF07EBF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C0B75-4FDA-4695-A24C-303D14E8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19E5-B072-4019-9797-69B049DD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8397-AC93-436D-9388-D30AB33E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D211-8955-4A38-876C-2E9E59CC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5828-236D-4101-BD9A-E165EA13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76500-455D-4CF5-9A95-A5BACFD5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F14A-0524-448B-A567-1DA11770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6673-E579-48C7-941F-029AF66A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7BE1-F734-463B-A7AC-8C17CD4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2EA40-D86A-41CC-8308-748004075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E2272-4579-4D4C-BA2C-9043D47F1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A35D-F6E5-4C82-9CF6-A9C9313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37C9-B8BC-46A7-B010-42A208C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2EED-17A8-46AC-ADAA-221A42BF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5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8268-920C-4073-A568-B3CF6108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4663-5596-4B4D-B8D1-98D6F0A4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D240-B396-478D-A38A-77B138F4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0E19-3143-44DF-A4C5-825EC446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CEA4-DBF4-4217-ADC6-CA75DC34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8559-D85A-4ECC-B641-3DB1AE51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89A7-AF3C-4880-9718-01F319E0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3741-0069-405F-AD77-596F8F92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CCD9-61AC-452C-9118-D49E78B5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0722-F82B-4FF1-AFD0-6A994DD1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1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5909-558C-4177-B686-67F6844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E69C-A247-4537-9B10-7FF352F4D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711D4-B9AA-4246-B09D-4A41EA35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8C60-CCF2-497A-B807-71BF771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AE454-641E-4A6E-BA9A-A52B2336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802C-BD67-49C7-B52E-0797AFD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9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38AD-CD9D-4973-9143-39007CE7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56B0-7B4B-4CE4-9963-056986FD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B7E3-AA66-4A89-8B2A-EE6E0F942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355EF-D22D-4E5E-AE36-8DBEA445C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49131-8128-4F79-955D-4778B4E52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BD05-6C1C-4CE6-AA35-0FEFFB35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9C339-6E7A-4689-B8F7-6EEFE202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0014A-AC17-4948-B412-205A36A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690C-F506-4C3D-A6B5-6918F4AC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D750-BCCA-482E-85DE-4C9C9A2D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8E8AD-A8D9-433E-B22D-3125A558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3CA2F-CEF9-4EEA-8D57-5F916ACC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83D0E-4A81-4BBA-AAAD-939373BF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DBAA8-E32A-4486-9DDC-BE94BECC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787F-6744-40AC-9BA6-6D1FD537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5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8DE7-52B7-4140-A4CE-C1320392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CDCB-020C-4256-A28B-8933D168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15C9-1CA6-4B4C-8330-E07913CC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6F28-55E5-483B-AB29-EB55531D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24DC-31ED-43F2-850A-C7EFB70F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77B22-6964-4D9F-B03F-552503C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318E-BBE6-4A87-9DA6-CD9F664F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98EAD-A93C-4B18-80D8-7100D699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A4A6-643C-4A8A-8F47-DFC3E4D1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F63B-D4B0-4F81-8A9B-11D44DC0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C3A77-D308-4D40-A9A3-28B07679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C718F-9072-4B3D-8848-6F599C77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7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7FBBF-E63E-4448-A341-16043826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D88B-5D03-41F6-BB7D-B3147FB9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8A5F-78FF-4986-B20E-30A4929A8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20E0-2201-42A0-B7E5-6EE0FBD74A3C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ECC9-CF2C-4053-9620-0AEF688C5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EAEE-6574-476B-A463-0E79BC5C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4E99-9DD9-4BD6-AAA5-13A8866C3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8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4a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4a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5.m4a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5.m4a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5CF-828F-421E-BA26-3F10F99C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344"/>
            <a:ext cx="9144000" cy="913640"/>
          </a:xfrm>
        </p:spPr>
        <p:txBody>
          <a:bodyPr>
            <a:noAutofit/>
          </a:bodyPr>
          <a:lstStyle/>
          <a:p>
            <a:r>
              <a:rPr lang="en-US" sz="6600" dirty="0">
                <a:latin typeface="Gabriola" panose="04040605051002020D02" pitchFamily="82" charset="0"/>
              </a:rPr>
              <a:t>OM AMRITESHWARIYE NAMAH</a:t>
            </a:r>
            <a:endParaRPr lang="en-IN" sz="6600" dirty="0">
              <a:latin typeface="Gabriola" panose="04040605051002020D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FAA0-D5F7-40D6-8E80-3AE2D601C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982" y="2952681"/>
            <a:ext cx="9144000" cy="1655762"/>
          </a:xfrm>
        </p:spPr>
        <p:txBody>
          <a:bodyPr>
            <a:noAutofit/>
          </a:bodyPr>
          <a:lstStyle/>
          <a:p>
            <a:r>
              <a:rPr lang="en-US" sz="4800" dirty="0"/>
              <a:t>Program to check whether a binary tree is a Binary Search Tree.</a:t>
            </a:r>
            <a:endParaRPr lang="en-IN" sz="4800" dirty="0"/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AAA4F77-8205-440C-992D-3B66DB1DBF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73148" y="51252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5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4B9F-31AB-4EAA-8FC2-ECC3BD8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WHAT ARE THE PROPERTIES OF A BST?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408A-87FE-425E-9EDC-A97E2834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left subtree of a node contains only nodes with keys less than the node’s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right subtree of a node contains only nodes with keys greater than the node’s key.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 Both the left and right subtrees must also be binary search trees.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SO, basically it follows the order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b="1" dirty="0"/>
              <a:t>Right Node &lt; Parent node &lt; Left Node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F7FFE00-0FA5-4168-B8F8-026B9C78B7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89043" y="5567363"/>
            <a:ext cx="609600" cy="6096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6113EF2-E23E-4DAE-86FF-0AA6CE10219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11817" y="5502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4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3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381-08DF-4B9D-B6EB-62DEE0A7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276305"/>
            <a:ext cx="10515600" cy="2915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62D1-1D8A-45A4-B1DF-72A2F1F98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621526"/>
            <a:ext cx="5088835" cy="59601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class SOL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class Node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	int data;</a:t>
            </a:r>
          </a:p>
          <a:p>
            <a:pPr marL="0" indent="0">
              <a:buNone/>
            </a:pPr>
            <a:r>
              <a:rPr lang="en-US" sz="1800" dirty="0"/>
              <a:t>	Node left, right;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static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IsBST</a:t>
            </a:r>
            <a:r>
              <a:rPr lang="en-US" sz="1800" dirty="0"/>
              <a:t>(Node </a:t>
            </a:r>
            <a:r>
              <a:rPr lang="en-US" sz="1800" dirty="0" err="1"/>
              <a:t>root,Node</a:t>
            </a:r>
            <a:r>
              <a:rPr lang="en-US" sz="1800" dirty="0"/>
              <a:t> </a:t>
            </a:r>
            <a:r>
              <a:rPr lang="en-US" sz="1800" dirty="0" err="1"/>
              <a:t>l,Node</a:t>
            </a:r>
            <a:r>
              <a:rPr lang="en-US" sz="1800" dirty="0"/>
              <a:t> r)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	if(root==null)</a:t>
            </a:r>
          </a:p>
          <a:p>
            <a:pPr marL="0" indent="0">
              <a:buNone/>
            </a:pPr>
            <a:r>
              <a:rPr lang="en-US" sz="1800" dirty="0"/>
              <a:t>	      return true;</a:t>
            </a:r>
          </a:p>
          <a:p>
            <a:pPr marL="0" indent="0">
              <a:buNone/>
            </a:pPr>
            <a:r>
              <a:rPr lang="en-US" sz="1800" dirty="0"/>
              <a:t>	if( l!=null &amp;&amp; </a:t>
            </a:r>
            <a:r>
              <a:rPr lang="en-US" sz="1800" dirty="0" err="1"/>
              <a:t>root.data</a:t>
            </a:r>
            <a:r>
              <a:rPr lang="en-US" sz="1800" dirty="0"/>
              <a:t>&lt;= </a:t>
            </a:r>
            <a:r>
              <a:rPr lang="en-US" sz="1800" dirty="0" err="1"/>
              <a:t>l.data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      return false;</a:t>
            </a:r>
          </a:p>
          <a:p>
            <a:pPr marL="0" indent="0">
              <a:buNone/>
            </a:pPr>
            <a:r>
              <a:rPr lang="en-US" sz="1800" dirty="0"/>
              <a:t>	if( r!=null &amp;&amp; </a:t>
            </a:r>
            <a:r>
              <a:rPr lang="en-US" sz="1800" dirty="0" err="1"/>
              <a:t>root.data</a:t>
            </a:r>
            <a:r>
              <a:rPr lang="en-US" sz="1800" dirty="0"/>
              <a:t>&gt;=</a:t>
            </a:r>
            <a:r>
              <a:rPr lang="en-US" sz="1800" dirty="0" err="1"/>
              <a:t>r.data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     return false;</a:t>
            </a:r>
          </a:p>
          <a:p>
            <a:pPr marL="0" indent="0">
              <a:buNone/>
            </a:pPr>
            <a:r>
              <a:rPr lang="en-US" sz="2000" dirty="0"/>
              <a:t>	return </a:t>
            </a:r>
            <a:r>
              <a:rPr lang="en-US" sz="2000" dirty="0" err="1"/>
              <a:t>IsBST</a:t>
            </a:r>
            <a:r>
              <a:rPr lang="en-US" sz="2000" dirty="0"/>
              <a:t>(</a:t>
            </a:r>
            <a:r>
              <a:rPr lang="en-US" sz="2000" dirty="0" err="1"/>
              <a:t>root.left</a:t>
            </a:r>
            <a:r>
              <a:rPr lang="en-US" sz="2000" dirty="0"/>
              <a:t>, l, root) &amp;&amp;</a:t>
            </a:r>
          </a:p>
          <a:p>
            <a:pPr marL="0" indent="0">
              <a:buNone/>
            </a:pPr>
            <a:r>
              <a:rPr lang="en-US" sz="2000" dirty="0"/>
              <a:t>	 	</a:t>
            </a:r>
            <a:r>
              <a:rPr lang="en-US" sz="2000" dirty="0" err="1"/>
              <a:t>IsBST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, root, r)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	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A57DC-6D7A-4541-89E2-84AC2753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21525"/>
            <a:ext cx="5181600" cy="59601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static Node </a:t>
            </a:r>
            <a:r>
              <a:rPr lang="en-US" sz="1800" dirty="0" err="1"/>
              <a:t>newNode</a:t>
            </a:r>
            <a:r>
              <a:rPr lang="en-US" sz="1800" dirty="0"/>
              <a:t>( int data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Node </a:t>
            </a:r>
            <a:r>
              <a:rPr lang="en-US" sz="1800" dirty="0" err="1"/>
              <a:t>node</a:t>
            </a:r>
            <a:r>
              <a:rPr lang="en-US" sz="1800" dirty="0"/>
              <a:t> = new Node();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node.data</a:t>
            </a:r>
            <a:r>
              <a:rPr lang="en-US" sz="1800" dirty="0"/>
              <a:t> = data;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node.right</a:t>
            </a:r>
            <a:r>
              <a:rPr lang="en-US" sz="1800" dirty="0"/>
              <a:t> = </a:t>
            </a:r>
            <a:r>
              <a:rPr lang="en-US" sz="1800" dirty="0" err="1"/>
              <a:t>node.left</a:t>
            </a:r>
            <a:r>
              <a:rPr lang="en-US" sz="1800" dirty="0"/>
              <a:t> = null;</a:t>
            </a:r>
          </a:p>
          <a:p>
            <a:pPr marL="0" indent="0">
              <a:buNone/>
            </a:pPr>
            <a:r>
              <a:rPr lang="en-US" sz="1800" dirty="0"/>
              <a:t>	return Node;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static void main( String </a:t>
            </a:r>
            <a:r>
              <a:rPr lang="en-US" sz="1800" dirty="0" err="1"/>
              <a:t>args</a:t>
            </a:r>
            <a:r>
              <a:rPr lang="en-US" sz="1800" dirty="0"/>
              <a:t>[]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          Node root = </a:t>
            </a:r>
            <a:r>
              <a:rPr lang="en-US" sz="1800" dirty="0" err="1"/>
              <a:t>newNode</a:t>
            </a:r>
            <a:r>
              <a:rPr lang="en-US" sz="1800" dirty="0"/>
              <a:t>(3);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root.left</a:t>
            </a:r>
            <a:r>
              <a:rPr lang="en-US" sz="1800" dirty="0"/>
              <a:t> = </a:t>
            </a:r>
            <a:r>
              <a:rPr lang="en-US" sz="1800" dirty="0" err="1"/>
              <a:t>newNode</a:t>
            </a:r>
            <a:r>
              <a:rPr lang="en-US" sz="1800" dirty="0"/>
              <a:t>(2);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root.right</a:t>
            </a:r>
            <a:r>
              <a:rPr lang="en-US" sz="1800" dirty="0"/>
              <a:t> = </a:t>
            </a:r>
            <a:r>
              <a:rPr lang="en-US" sz="1800" dirty="0" err="1"/>
              <a:t>newNode</a:t>
            </a:r>
            <a:r>
              <a:rPr lang="en-US" sz="1800" dirty="0"/>
              <a:t>(5);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root.left.left</a:t>
            </a:r>
            <a:r>
              <a:rPr lang="en-US" sz="1800" dirty="0"/>
              <a:t> = </a:t>
            </a:r>
            <a:r>
              <a:rPr lang="en-US" sz="1800" dirty="0" err="1"/>
              <a:t>newNode</a:t>
            </a:r>
            <a:r>
              <a:rPr lang="en-US" sz="1800" dirty="0"/>
              <a:t>(1);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root.left.right</a:t>
            </a:r>
            <a:r>
              <a:rPr lang="en-US" sz="1800" dirty="0"/>
              <a:t> = </a:t>
            </a:r>
            <a:r>
              <a:rPr lang="en-US" sz="1800" dirty="0" err="1"/>
              <a:t>newNode</a:t>
            </a:r>
            <a:r>
              <a:rPr lang="en-US" sz="1800" dirty="0"/>
              <a:t>(4);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IsBST</a:t>
            </a:r>
            <a:r>
              <a:rPr lang="en-US" sz="1800" dirty="0"/>
              <a:t>(root, null, null))</a:t>
            </a:r>
          </a:p>
          <a:p>
            <a:pPr marL="0" indent="0">
              <a:buNone/>
            </a:pPr>
            <a:r>
              <a:rPr lang="en-US" sz="1800" dirty="0"/>
              <a:t>	      </a:t>
            </a:r>
            <a:r>
              <a:rPr lang="en-US" sz="1800" dirty="0" err="1"/>
              <a:t>System.out.print</a:t>
            </a:r>
            <a:r>
              <a:rPr lang="en-US" sz="1800" dirty="0"/>
              <a:t>( “Is BST” );</a:t>
            </a:r>
          </a:p>
          <a:p>
            <a:pPr marL="0" indent="0">
              <a:buNone/>
            </a:pPr>
            <a:r>
              <a:rPr lang="en-US" sz="1800" dirty="0"/>
              <a:t>	else	</a:t>
            </a:r>
          </a:p>
          <a:p>
            <a:pPr marL="0" indent="0">
              <a:buNone/>
            </a:pPr>
            <a:r>
              <a:rPr lang="en-IN" sz="1800" dirty="0"/>
              <a:t>	      </a:t>
            </a:r>
            <a:r>
              <a:rPr lang="en-US" sz="1800" dirty="0"/>
              <a:t> </a:t>
            </a:r>
            <a:r>
              <a:rPr lang="en-US" sz="1800" dirty="0" err="1"/>
              <a:t>System.out.print</a:t>
            </a:r>
            <a:r>
              <a:rPr lang="en-US" sz="1800" dirty="0"/>
              <a:t>( “Is not BST” 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IN" sz="1800" dirty="0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FE59F57-AA28-4B06-A2CF-5C20C64E7B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55127" y="1495504"/>
            <a:ext cx="609600" cy="6096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EF99DE8-65B6-413C-93B7-BBDDD08F196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55127" y="403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781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BF9E-7FEC-4184-ADD3-63C5827C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02" y="1060382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9600" b="1" i="1" dirty="0">
                <a:latin typeface="Gabriola" panose="04040605051002020D02" pitchFamily="82" charset="0"/>
              </a:rPr>
              <a:t>THANK YOU</a:t>
            </a:r>
            <a:endParaRPr lang="en-IN" sz="9600" b="1" i="1" dirty="0">
              <a:latin typeface="Gabriola" panose="04040605051002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906E-FA30-4E38-BB0B-9B8D782D8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i="1" u="sng" dirty="0"/>
              <a:t>Presentation by Uma Bharathi J</a:t>
            </a:r>
          </a:p>
          <a:p>
            <a:pPr algn="ctr"/>
            <a:r>
              <a:rPr lang="en-US" b="1" i="1" u="sng" dirty="0"/>
              <a:t>AM.EN.U4CSE18157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15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103</Words>
  <Application>Microsoft Office PowerPoint</Application>
  <PresentationFormat>Widescreen</PresentationFormat>
  <Paragraphs>51</Paragraphs>
  <Slides>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Gabriola</vt:lpstr>
      <vt:lpstr>Wingdings</vt:lpstr>
      <vt:lpstr>Office Theme</vt:lpstr>
      <vt:lpstr>OM AMRITESHWARIYE NAMAH</vt:lpstr>
      <vt:lpstr>WHAT ARE THE PROPERTIES OF A BST?</vt:lpstr>
      <vt:lpstr>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 AMRITESHWARIYE NAMAH</dc:title>
  <dc:creator>Jaganathan Ammas</dc:creator>
  <cp:lastModifiedBy>Jaganathan Ammas</cp:lastModifiedBy>
  <cp:revision>18</cp:revision>
  <dcterms:created xsi:type="dcterms:W3CDTF">2019-10-02T04:51:53Z</dcterms:created>
  <dcterms:modified xsi:type="dcterms:W3CDTF">2019-10-13T10:09:47Z</dcterms:modified>
</cp:coreProperties>
</file>