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sldIdLst>
    <p:sldId id="256" r:id="rId2"/>
    <p:sldId id="274" r:id="rId3"/>
    <p:sldId id="257" r:id="rId4"/>
    <p:sldId id="259" r:id="rId5"/>
    <p:sldId id="258" r:id="rId6"/>
    <p:sldId id="260" r:id="rId7"/>
    <p:sldId id="261" r:id="rId8"/>
    <p:sldId id="262" r:id="rId9"/>
    <p:sldId id="263" r:id="rId10"/>
    <p:sldId id="267" r:id="rId11"/>
    <p:sldId id="268" r:id="rId12"/>
    <p:sldId id="275" r:id="rId13"/>
    <p:sldId id="269" r:id="rId14"/>
    <p:sldId id="270" r:id="rId15"/>
    <p:sldId id="271" r:id="rId16"/>
    <p:sldId id="272" r:id="rId17"/>
    <p:sldId id="273" r:id="rId18"/>
  </p:sldIdLst>
  <p:sldSz cx="9144000" cy="6858000" type="screen4x3"/>
  <p:notesSz cx="6858000" cy="9144000"/>
  <p:custDataLst>
    <p:tags r:id="rId19"/>
  </p:custData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44" autoAdjust="0"/>
    <p:restoredTop sz="94630" autoAdjust="0"/>
  </p:normalViewPr>
  <p:slideViewPr>
    <p:cSldViewPr>
      <p:cViewPr varScale="1">
        <p:scale>
          <a:sx n="108" d="100"/>
          <a:sy n="108" d="100"/>
        </p:scale>
        <p:origin x="145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9A9FC5B7-D4A6-46F1-91FF-C4B04BC28A37}"/>
              </a:ext>
            </a:extLst>
          </p:cNvPr>
          <p:cNvGrpSpPr>
            <a:grpSpLocks/>
          </p:cNvGrpSpPr>
          <p:nvPr/>
        </p:nvGrpSpPr>
        <p:grpSpPr bwMode="auto">
          <a:xfrm>
            <a:off x="0" y="0"/>
            <a:ext cx="5867400" cy="6858000"/>
            <a:chOff x="0" y="0"/>
            <a:chExt cx="3696" cy="4320"/>
          </a:xfrm>
        </p:grpSpPr>
        <p:sp>
          <p:nvSpPr>
            <p:cNvPr id="5" name="Rectangle 3">
              <a:extLst>
                <a:ext uri="{FF2B5EF4-FFF2-40B4-BE49-F238E27FC236}">
                  <a16:creationId xmlns:a16="http://schemas.microsoft.com/office/drawing/2014/main" id="{7F143DC0-5969-49B4-A4E0-A9384D3C7962}"/>
                </a:ext>
              </a:extLst>
            </p:cNvPr>
            <p:cNvSpPr>
              <a:spLocks noChangeArrowheads="1"/>
            </p:cNvSpPr>
            <p:nvPr/>
          </p:nvSpPr>
          <p:spPr bwMode="auto">
            <a:xfrm>
              <a:off x="0" y="0"/>
              <a:ext cx="2880" cy="4320"/>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imes New Roman" pitchFamily="18" charset="0"/>
                <a:cs typeface="Arial" charset="0"/>
              </a:endParaRPr>
            </a:p>
          </p:txBody>
        </p:sp>
        <p:sp>
          <p:nvSpPr>
            <p:cNvPr id="6" name="AutoShape 4">
              <a:extLst>
                <a:ext uri="{FF2B5EF4-FFF2-40B4-BE49-F238E27FC236}">
                  <a16:creationId xmlns:a16="http://schemas.microsoft.com/office/drawing/2014/main" id="{BC26555C-5E37-4D38-BD2D-215E22CE5E2D}"/>
                </a:ext>
              </a:extLst>
            </p:cNvPr>
            <p:cNvSpPr>
              <a:spLocks noChangeArrowheads="1"/>
            </p:cNvSpPr>
            <p:nvPr/>
          </p:nvSpPr>
          <p:spPr bwMode="white">
            <a:xfrm>
              <a:off x="432" y="624"/>
              <a:ext cx="3264" cy="1200"/>
            </a:xfrm>
            <a:prstGeom prst="roundRect">
              <a:avLst>
                <a:gd name="adj" fmla="val 50000"/>
              </a:avLst>
            </a:prstGeom>
            <a:solidFill>
              <a:schemeClr val="bg1"/>
            </a:solidFill>
            <a:ln w="9525">
              <a:noFill/>
              <a:round/>
              <a:headEnd/>
              <a:tailEnd/>
            </a:ln>
            <a:effectLst/>
          </p:spPr>
          <p:txBody>
            <a:bodyPr wrap="none" anchor="ctr"/>
            <a:lstStyle/>
            <a:p>
              <a:pPr algn="ctr">
                <a:defRPr/>
              </a:pPr>
              <a:endParaRPr kumimoji="1" lang="en-US" sz="2400">
                <a:latin typeface="Times New Roman" pitchFamily="18" charset="0"/>
                <a:cs typeface="Arial" charset="0"/>
              </a:endParaRPr>
            </a:p>
          </p:txBody>
        </p:sp>
      </p:grpSp>
      <p:grpSp>
        <p:nvGrpSpPr>
          <p:cNvPr id="7" name="Group 5">
            <a:extLst>
              <a:ext uri="{FF2B5EF4-FFF2-40B4-BE49-F238E27FC236}">
                <a16:creationId xmlns:a16="http://schemas.microsoft.com/office/drawing/2014/main" id="{7C07E1A9-5AC4-497E-B30B-6A1F9D1671F4}"/>
              </a:ext>
            </a:extLst>
          </p:cNvPr>
          <p:cNvGrpSpPr>
            <a:grpSpLocks/>
          </p:cNvGrpSpPr>
          <p:nvPr/>
        </p:nvGrpSpPr>
        <p:grpSpPr bwMode="auto">
          <a:xfrm>
            <a:off x="3632200" y="4889500"/>
            <a:ext cx="4876800" cy="319088"/>
            <a:chOff x="2288" y="3080"/>
            <a:chExt cx="3072" cy="201"/>
          </a:xfrm>
        </p:grpSpPr>
        <p:sp>
          <p:nvSpPr>
            <p:cNvPr id="8" name="AutoShape 6">
              <a:extLst>
                <a:ext uri="{FF2B5EF4-FFF2-40B4-BE49-F238E27FC236}">
                  <a16:creationId xmlns:a16="http://schemas.microsoft.com/office/drawing/2014/main" id="{F6DB0546-58F0-486F-83AD-3834A007A6D4}"/>
                </a:ext>
              </a:extLst>
            </p:cNvPr>
            <p:cNvSpPr>
              <a:spLocks noChangeArrowheads="1"/>
            </p:cNvSpPr>
            <p:nvPr/>
          </p:nvSpPr>
          <p:spPr bwMode="auto">
            <a:xfrm flipH="1">
              <a:off x="2288" y="3080"/>
              <a:ext cx="2914"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9" name="AutoShape 7">
              <a:extLst>
                <a:ext uri="{FF2B5EF4-FFF2-40B4-BE49-F238E27FC236}">
                  <a16:creationId xmlns:a16="http://schemas.microsoft.com/office/drawing/2014/main" id="{D979A91E-7167-4B26-B242-732F3702460F}"/>
                </a:ext>
              </a:extLst>
            </p:cNvPr>
            <p:cNvSpPr>
              <a:spLocks noChangeArrowheads="1"/>
            </p:cNvSpPr>
            <p:nvPr/>
          </p:nvSpPr>
          <p:spPr bwMode="auto">
            <a:xfrm>
              <a:off x="5196" y="3080"/>
              <a:ext cx="164"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cs typeface="Arial" charset="0"/>
              </a:endParaRPr>
            </a:p>
          </p:txBody>
        </p:sp>
      </p:grpSp>
      <p:sp>
        <p:nvSpPr>
          <p:cNvPr id="13320" name="Rectangle 8"/>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r>
              <a:rPr lang="en-US"/>
              <a:t>Click to edit Master subtitle style</a:t>
            </a:r>
          </a:p>
        </p:txBody>
      </p:sp>
      <p:sp>
        <p:nvSpPr>
          <p:cNvPr id="13324"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en-US"/>
              <a:t>Click to edit Master title style</a:t>
            </a:r>
          </a:p>
        </p:txBody>
      </p:sp>
      <p:sp>
        <p:nvSpPr>
          <p:cNvPr id="10" name="Date Placeholder 9">
            <a:extLst>
              <a:ext uri="{FF2B5EF4-FFF2-40B4-BE49-F238E27FC236}">
                <a16:creationId xmlns:a16="http://schemas.microsoft.com/office/drawing/2014/main" id="{176C09A9-743E-4DCB-9EA6-66349C718309}"/>
              </a:ext>
            </a:extLst>
          </p:cNvPr>
          <p:cNvSpPr>
            <a:spLocks noGrp="1" noChangeArrowheads="1"/>
          </p:cNvSpPr>
          <p:nvPr>
            <p:ph type="dt" sz="quarter" idx="10"/>
          </p:nvPr>
        </p:nvSpPr>
        <p:spPr/>
        <p:txBody>
          <a:bodyPr/>
          <a:lstStyle>
            <a:lvl1pPr>
              <a:defRPr>
                <a:solidFill>
                  <a:schemeClr val="bg1"/>
                </a:solidFill>
              </a:defRPr>
            </a:lvl1pPr>
          </a:lstStyle>
          <a:p>
            <a:pPr>
              <a:defRPr/>
            </a:pPr>
            <a:endParaRPr lang="en-US"/>
          </a:p>
        </p:txBody>
      </p:sp>
      <p:sp>
        <p:nvSpPr>
          <p:cNvPr id="11" name="Footer Placeholder 10">
            <a:extLst>
              <a:ext uri="{FF2B5EF4-FFF2-40B4-BE49-F238E27FC236}">
                <a16:creationId xmlns:a16="http://schemas.microsoft.com/office/drawing/2014/main" id="{296DAD30-AFB0-4630-9900-2205322546ED}"/>
              </a:ext>
            </a:extLst>
          </p:cNvPr>
          <p:cNvSpPr>
            <a:spLocks noGrp="1" noChangeArrowheads="1"/>
          </p:cNvSpPr>
          <p:nvPr>
            <p:ph type="ftr" sz="quarter" idx="11"/>
          </p:nvPr>
        </p:nvSpPr>
        <p:spPr/>
        <p:txBody>
          <a:bodyPr/>
          <a:lstStyle>
            <a:lvl1pPr algn="r">
              <a:defRPr/>
            </a:lvl1pPr>
          </a:lstStyle>
          <a:p>
            <a:pPr>
              <a:defRPr/>
            </a:pPr>
            <a:endParaRPr lang="en-US"/>
          </a:p>
        </p:txBody>
      </p:sp>
      <p:sp>
        <p:nvSpPr>
          <p:cNvPr id="12" name="Slide Number Placeholder 11">
            <a:extLst>
              <a:ext uri="{FF2B5EF4-FFF2-40B4-BE49-F238E27FC236}">
                <a16:creationId xmlns:a16="http://schemas.microsoft.com/office/drawing/2014/main" id="{8344655D-EC1E-4DA6-BD7A-8E9E4E1221B3}"/>
              </a:ext>
            </a:extLst>
          </p:cNvPr>
          <p:cNvSpPr>
            <a:spLocks noGrp="1" noChangeArrowheads="1"/>
          </p:cNvSpPr>
          <p:nvPr>
            <p:ph type="sldNum" sz="quarter" idx="12"/>
          </p:nvPr>
        </p:nvSpPr>
        <p:spPr>
          <a:xfrm>
            <a:off x="76200" y="6248400"/>
            <a:ext cx="587375" cy="488950"/>
          </a:xfrm>
        </p:spPr>
        <p:txBody>
          <a:bodyPr anchorCtr="0"/>
          <a:lstStyle>
            <a:lvl1pPr>
              <a:defRPr/>
            </a:lvl1pPr>
          </a:lstStyle>
          <a:p>
            <a:fld id="{464C4033-CDE4-497D-A5DB-8B74ED30085C}" type="slidenum">
              <a:rPr lang="en-US" altLang="en-US"/>
              <a:pPr/>
              <a:t>‹#›</a:t>
            </a:fld>
            <a:endParaRPr lang="en-US" altLang="en-US"/>
          </a:p>
        </p:txBody>
      </p:sp>
    </p:spTree>
    <p:extLst>
      <p:ext uri="{BB962C8B-B14F-4D97-AF65-F5344CB8AC3E}">
        <p14:creationId xmlns:p14="http://schemas.microsoft.com/office/powerpoint/2010/main" val="199635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D22B00DF-4489-4350-89E8-CB5D1C69032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264311CF-ADE8-4889-8D3C-4141B366636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CBD05D50-EFC9-4D95-A9F0-C35A3C8262E3}"/>
              </a:ext>
            </a:extLst>
          </p:cNvPr>
          <p:cNvSpPr>
            <a:spLocks noGrp="1" noChangeArrowheads="1"/>
          </p:cNvSpPr>
          <p:nvPr>
            <p:ph type="sldNum" sz="quarter" idx="12"/>
          </p:nvPr>
        </p:nvSpPr>
        <p:spPr>
          <a:ln/>
        </p:spPr>
        <p:txBody>
          <a:bodyPr/>
          <a:lstStyle>
            <a:lvl1pPr>
              <a:defRPr/>
            </a:lvl1pPr>
          </a:lstStyle>
          <a:p>
            <a:fld id="{424B103F-09D1-4476-825D-459B2770DAAD}" type="slidenum">
              <a:rPr lang="en-US" altLang="en-US"/>
              <a:pPr/>
              <a:t>‹#›</a:t>
            </a:fld>
            <a:endParaRPr lang="en-US" altLang="en-US"/>
          </a:p>
        </p:txBody>
      </p:sp>
    </p:spTree>
    <p:extLst>
      <p:ext uri="{BB962C8B-B14F-4D97-AF65-F5344CB8AC3E}">
        <p14:creationId xmlns:p14="http://schemas.microsoft.com/office/powerpoint/2010/main" val="3941229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5717AB56-90EB-4C5F-8993-313E6540E9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CB662D69-F085-4C36-A3D9-2B0EA15643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5ED18564-DE8E-4EF2-B045-420B204E67B1}"/>
              </a:ext>
            </a:extLst>
          </p:cNvPr>
          <p:cNvSpPr>
            <a:spLocks noGrp="1" noChangeArrowheads="1"/>
          </p:cNvSpPr>
          <p:nvPr>
            <p:ph type="sldNum" sz="quarter" idx="12"/>
          </p:nvPr>
        </p:nvSpPr>
        <p:spPr>
          <a:ln/>
        </p:spPr>
        <p:txBody>
          <a:bodyPr/>
          <a:lstStyle>
            <a:lvl1pPr>
              <a:defRPr/>
            </a:lvl1pPr>
          </a:lstStyle>
          <a:p>
            <a:fld id="{2C61F751-7185-407B-A2C6-38E6754A9203}" type="slidenum">
              <a:rPr lang="en-US" altLang="en-US"/>
              <a:pPr/>
              <a:t>‹#›</a:t>
            </a:fld>
            <a:endParaRPr lang="en-US" altLang="en-US"/>
          </a:p>
        </p:txBody>
      </p:sp>
    </p:spTree>
    <p:extLst>
      <p:ext uri="{BB962C8B-B14F-4D97-AF65-F5344CB8AC3E}">
        <p14:creationId xmlns:p14="http://schemas.microsoft.com/office/powerpoint/2010/main" val="4282982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reserve="1">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a:t>Click to edit Master title style</a:t>
            </a:r>
          </a:p>
        </p:txBody>
      </p:sp>
      <p:sp>
        <p:nvSpPr>
          <p:cNvPr id="3" name="Text Placeholder 2"/>
          <p:cNvSpPr>
            <a:spLocks noGrp="1"/>
          </p:cNvSpPr>
          <p:nvPr>
            <p:ph type="body" sz="half" idx="1"/>
          </p:nvPr>
        </p:nvSpPr>
        <p:spPr>
          <a:xfrm>
            <a:off x="838200" y="2362200"/>
            <a:ext cx="3770313" cy="372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Media Placeholder 3"/>
          <p:cNvSpPr>
            <a:spLocks noGrp="1"/>
          </p:cNvSpPr>
          <p:nvPr>
            <p:ph type="media" sz="half" idx="2"/>
          </p:nvPr>
        </p:nvSpPr>
        <p:spPr>
          <a:xfrm>
            <a:off x="4760913" y="2362200"/>
            <a:ext cx="3770312" cy="3724275"/>
          </a:xfrm>
        </p:spPr>
        <p:txBody>
          <a:bodyPr/>
          <a:lstStyle/>
          <a:p>
            <a:pPr lvl="0"/>
            <a:endParaRPr lang="en-US" noProof="0"/>
          </a:p>
        </p:txBody>
      </p:sp>
      <p:sp>
        <p:nvSpPr>
          <p:cNvPr id="5" name="Rectangle 11">
            <a:extLst>
              <a:ext uri="{FF2B5EF4-FFF2-40B4-BE49-F238E27FC236}">
                <a16:creationId xmlns:a16="http://schemas.microsoft.com/office/drawing/2014/main" id="{F030A571-996B-48AC-A529-6362D30CD99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74EB8E9F-D08D-4D4E-B924-31C656B8886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9ED06453-5E26-4FBB-8EE4-CAD0D0EF89E1}"/>
              </a:ext>
            </a:extLst>
          </p:cNvPr>
          <p:cNvSpPr>
            <a:spLocks noGrp="1" noChangeArrowheads="1"/>
          </p:cNvSpPr>
          <p:nvPr>
            <p:ph type="sldNum" sz="quarter" idx="12"/>
          </p:nvPr>
        </p:nvSpPr>
        <p:spPr>
          <a:ln/>
        </p:spPr>
        <p:txBody>
          <a:bodyPr/>
          <a:lstStyle>
            <a:lvl1pPr>
              <a:defRPr/>
            </a:lvl1pPr>
          </a:lstStyle>
          <a:p>
            <a:fld id="{F228C11F-89D3-4384-B912-697909CC28C7}" type="slidenum">
              <a:rPr lang="en-US" altLang="en-US"/>
              <a:pPr/>
              <a:t>‹#›</a:t>
            </a:fld>
            <a:endParaRPr lang="en-US" altLang="en-US"/>
          </a:p>
        </p:txBody>
      </p:sp>
    </p:spTree>
    <p:extLst>
      <p:ext uri="{BB962C8B-B14F-4D97-AF65-F5344CB8AC3E}">
        <p14:creationId xmlns:p14="http://schemas.microsoft.com/office/powerpoint/2010/main" val="1561896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a:extLst>
              <a:ext uri="{FF2B5EF4-FFF2-40B4-BE49-F238E27FC236}">
                <a16:creationId xmlns:a16="http://schemas.microsoft.com/office/drawing/2014/main" id="{B17E5696-11F8-48F4-B241-3C54C623A37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F07BFA47-26A9-463D-A696-F0A9FED2E4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89B1F45E-9E4B-47F6-B7CF-44441DE4D787}"/>
              </a:ext>
            </a:extLst>
          </p:cNvPr>
          <p:cNvSpPr>
            <a:spLocks noGrp="1" noChangeArrowheads="1"/>
          </p:cNvSpPr>
          <p:nvPr>
            <p:ph type="sldNum" sz="quarter" idx="12"/>
          </p:nvPr>
        </p:nvSpPr>
        <p:spPr>
          <a:ln/>
        </p:spPr>
        <p:txBody>
          <a:bodyPr/>
          <a:lstStyle>
            <a:lvl1pPr>
              <a:defRPr/>
            </a:lvl1pPr>
          </a:lstStyle>
          <a:p>
            <a:fld id="{8A53D31B-83F6-47F9-BCF8-1AF44A3C7402}" type="slidenum">
              <a:rPr lang="en-US" altLang="en-US"/>
              <a:pPr/>
              <a:t>‹#›</a:t>
            </a:fld>
            <a:endParaRPr lang="en-US" altLang="en-US"/>
          </a:p>
        </p:txBody>
      </p:sp>
    </p:spTree>
    <p:extLst>
      <p:ext uri="{BB962C8B-B14F-4D97-AF65-F5344CB8AC3E}">
        <p14:creationId xmlns:p14="http://schemas.microsoft.com/office/powerpoint/2010/main" val="1939475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14C80326-B373-42E9-AC73-A90315955A7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E036677A-C7E8-4CE8-B459-0E68591F38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F8EE5717-F2C2-40F6-B452-EBC53129A925}"/>
              </a:ext>
            </a:extLst>
          </p:cNvPr>
          <p:cNvSpPr>
            <a:spLocks noGrp="1" noChangeArrowheads="1"/>
          </p:cNvSpPr>
          <p:nvPr>
            <p:ph type="sldNum" sz="quarter" idx="12"/>
          </p:nvPr>
        </p:nvSpPr>
        <p:spPr>
          <a:ln/>
        </p:spPr>
        <p:txBody>
          <a:bodyPr/>
          <a:lstStyle>
            <a:lvl1pPr>
              <a:defRPr/>
            </a:lvl1pPr>
          </a:lstStyle>
          <a:p>
            <a:fld id="{3DE14249-0C9E-4EF4-A38B-F57D28C923F2}" type="slidenum">
              <a:rPr lang="en-US" altLang="en-US"/>
              <a:pPr/>
              <a:t>‹#›</a:t>
            </a:fld>
            <a:endParaRPr lang="en-US" altLang="en-US"/>
          </a:p>
        </p:txBody>
      </p:sp>
    </p:spTree>
    <p:extLst>
      <p:ext uri="{BB962C8B-B14F-4D97-AF65-F5344CB8AC3E}">
        <p14:creationId xmlns:p14="http://schemas.microsoft.com/office/powerpoint/2010/main" val="2518575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30D161A7-DEF6-4E33-956B-74E7B415A41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C9CB739C-09AB-495F-80B7-1712B208FE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859C0B98-D696-4139-AE02-F739BD8862B7}"/>
              </a:ext>
            </a:extLst>
          </p:cNvPr>
          <p:cNvSpPr>
            <a:spLocks noGrp="1" noChangeArrowheads="1"/>
          </p:cNvSpPr>
          <p:nvPr>
            <p:ph type="sldNum" sz="quarter" idx="12"/>
          </p:nvPr>
        </p:nvSpPr>
        <p:spPr>
          <a:ln/>
        </p:spPr>
        <p:txBody>
          <a:bodyPr/>
          <a:lstStyle>
            <a:lvl1pPr>
              <a:defRPr/>
            </a:lvl1pPr>
          </a:lstStyle>
          <a:p>
            <a:fld id="{62B36464-98EC-41EA-9EE0-24472F2B1B60}" type="slidenum">
              <a:rPr lang="en-US" altLang="en-US"/>
              <a:pPr/>
              <a:t>‹#›</a:t>
            </a:fld>
            <a:endParaRPr lang="en-US" altLang="en-US"/>
          </a:p>
        </p:txBody>
      </p:sp>
    </p:spTree>
    <p:extLst>
      <p:ext uri="{BB962C8B-B14F-4D97-AF65-F5344CB8AC3E}">
        <p14:creationId xmlns:p14="http://schemas.microsoft.com/office/powerpoint/2010/main" val="1675477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a:extLst>
              <a:ext uri="{FF2B5EF4-FFF2-40B4-BE49-F238E27FC236}">
                <a16:creationId xmlns:a16="http://schemas.microsoft.com/office/drawing/2014/main" id="{B75F674C-309A-4F5C-93EA-70CA379D5E3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E972AD09-A4DF-4798-B184-AF8DD86309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3F0AF19C-F069-4494-92CE-46CC460DA25C}"/>
              </a:ext>
            </a:extLst>
          </p:cNvPr>
          <p:cNvSpPr>
            <a:spLocks noGrp="1" noChangeArrowheads="1"/>
          </p:cNvSpPr>
          <p:nvPr>
            <p:ph type="sldNum" sz="quarter" idx="12"/>
          </p:nvPr>
        </p:nvSpPr>
        <p:spPr>
          <a:ln/>
        </p:spPr>
        <p:txBody>
          <a:bodyPr/>
          <a:lstStyle>
            <a:lvl1pPr>
              <a:defRPr/>
            </a:lvl1pPr>
          </a:lstStyle>
          <a:p>
            <a:fld id="{1BD1E14E-5F5B-4A3C-873D-122A978B77EA}" type="slidenum">
              <a:rPr lang="en-US" altLang="en-US"/>
              <a:pPr/>
              <a:t>‹#›</a:t>
            </a:fld>
            <a:endParaRPr lang="en-US" altLang="en-US"/>
          </a:p>
        </p:txBody>
      </p:sp>
    </p:spTree>
    <p:extLst>
      <p:ext uri="{BB962C8B-B14F-4D97-AF65-F5344CB8AC3E}">
        <p14:creationId xmlns:p14="http://schemas.microsoft.com/office/powerpoint/2010/main" val="98385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a:extLst>
              <a:ext uri="{FF2B5EF4-FFF2-40B4-BE49-F238E27FC236}">
                <a16:creationId xmlns:a16="http://schemas.microsoft.com/office/drawing/2014/main" id="{3ECE4DBD-C471-404C-8E5B-BE69D431C38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2AAE4DBF-0BA8-408A-BC0D-AD6D9773DD4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6B7780D3-8B7A-4E1D-8DEF-6405BA498CB1}"/>
              </a:ext>
            </a:extLst>
          </p:cNvPr>
          <p:cNvSpPr>
            <a:spLocks noGrp="1" noChangeArrowheads="1"/>
          </p:cNvSpPr>
          <p:nvPr>
            <p:ph type="sldNum" sz="quarter" idx="12"/>
          </p:nvPr>
        </p:nvSpPr>
        <p:spPr>
          <a:ln/>
        </p:spPr>
        <p:txBody>
          <a:bodyPr/>
          <a:lstStyle>
            <a:lvl1pPr>
              <a:defRPr/>
            </a:lvl1pPr>
          </a:lstStyle>
          <a:p>
            <a:fld id="{63FC96AA-BED1-48D3-AF6A-F515BCADBACD}" type="slidenum">
              <a:rPr lang="en-US" altLang="en-US"/>
              <a:pPr/>
              <a:t>‹#›</a:t>
            </a:fld>
            <a:endParaRPr lang="en-US" altLang="en-US"/>
          </a:p>
        </p:txBody>
      </p:sp>
    </p:spTree>
    <p:extLst>
      <p:ext uri="{BB962C8B-B14F-4D97-AF65-F5344CB8AC3E}">
        <p14:creationId xmlns:p14="http://schemas.microsoft.com/office/powerpoint/2010/main" val="406023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1CED58F-4A4C-44D9-9B92-5B4BA3DC679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F8880813-0ECC-4DB2-A496-B77C5D932BD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3A00A241-DB45-4FDD-BBCE-98CFC4870CB1}"/>
              </a:ext>
            </a:extLst>
          </p:cNvPr>
          <p:cNvSpPr>
            <a:spLocks noGrp="1" noChangeArrowheads="1"/>
          </p:cNvSpPr>
          <p:nvPr>
            <p:ph type="sldNum" sz="quarter" idx="12"/>
          </p:nvPr>
        </p:nvSpPr>
        <p:spPr>
          <a:ln/>
        </p:spPr>
        <p:txBody>
          <a:bodyPr/>
          <a:lstStyle>
            <a:lvl1pPr>
              <a:defRPr/>
            </a:lvl1pPr>
          </a:lstStyle>
          <a:p>
            <a:fld id="{01CF5069-A62A-41DA-984F-F7A0686F9044}" type="slidenum">
              <a:rPr lang="en-US" altLang="en-US"/>
              <a:pPr/>
              <a:t>‹#›</a:t>
            </a:fld>
            <a:endParaRPr lang="en-US" altLang="en-US"/>
          </a:p>
        </p:txBody>
      </p:sp>
    </p:spTree>
    <p:extLst>
      <p:ext uri="{BB962C8B-B14F-4D97-AF65-F5344CB8AC3E}">
        <p14:creationId xmlns:p14="http://schemas.microsoft.com/office/powerpoint/2010/main" val="314270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388E5AB2-C0C9-4EEF-AD31-5FB8F158D91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505B75BD-3FF7-466A-A054-4EEA62DDE2E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3DF4C460-6F59-44B3-8141-EC1633D96BDB}"/>
              </a:ext>
            </a:extLst>
          </p:cNvPr>
          <p:cNvSpPr>
            <a:spLocks noGrp="1" noChangeArrowheads="1"/>
          </p:cNvSpPr>
          <p:nvPr>
            <p:ph type="sldNum" sz="quarter" idx="12"/>
          </p:nvPr>
        </p:nvSpPr>
        <p:spPr>
          <a:ln/>
        </p:spPr>
        <p:txBody>
          <a:bodyPr/>
          <a:lstStyle>
            <a:lvl1pPr>
              <a:defRPr/>
            </a:lvl1pPr>
          </a:lstStyle>
          <a:p>
            <a:fld id="{D71D6A16-3DA6-4BB7-9433-75675CCD4977}" type="slidenum">
              <a:rPr lang="en-US" altLang="en-US"/>
              <a:pPr/>
              <a:t>‹#›</a:t>
            </a:fld>
            <a:endParaRPr lang="en-US" altLang="en-US"/>
          </a:p>
        </p:txBody>
      </p:sp>
    </p:spTree>
    <p:extLst>
      <p:ext uri="{BB962C8B-B14F-4D97-AF65-F5344CB8AC3E}">
        <p14:creationId xmlns:p14="http://schemas.microsoft.com/office/powerpoint/2010/main" val="2314775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FE389C32-C819-46D7-B28D-2F5D1D7B06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46478052-38F7-4A23-B51B-FBC93B40E5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0BA697FA-7ADC-44D4-A5B0-E12A75AD4B3A}"/>
              </a:ext>
            </a:extLst>
          </p:cNvPr>
          <p:cNvSpPr>
            <a:spLocks noGrp="1" noChangeArrowheads="1"/>
          </p:cNvSpPr>
          <p:nvPr>
            <p:ph type="sldNum" sz="quarter" idx="12"/>
          </p:nvPr>
        </p:nvSpPr>
        <p:spPr>
          <a:ln/>
        </p:spPr>
        <p:txBody>
          <a:bodyPr/>
          <a:lstStyle>
            <a:lvl1pPr>
              <a:defRPr/>
            </a:lvl1pPr>
          </a:lstStyle>
          <a:p>
            <a:fld id="{B333BDC0-D26B-4EDB-AB4D-EF0B76B1362F}" type="slidenum">
              <a:rPr lang="en-US" altLang="en-US"/>
              <a:pPr/>
              <a:t>‹#›</a:t>
            </a:fld>
            <a:endParaRPr lang="en-US" altLang="en-US"/>
          </a:p>
        </p:txBody>
      </p:sp>
    </p:spTree>
    <p:extLst>
      <p:ext uri="{BB962C8B-B14F-4D97-AF65-F5344CB8AC3E}">
        <p14:creationId xmlns:p14="http://schemas.microsoft.com/office/powerpoint/2010/main" val="171915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73310482-4659-4BB0-B056-563F4869C569}"/>
              </a:ext>
            </a:extLst>
          </p:cNvPr>
          <p:cNvGrpSpPr>
            <a:grpSpLocks/>
          </p:cNvGrpSpPr>
          <p:nvPr/>
        </p:nvGrpSpPr>
        <p:grpSpPr bwMode="auto">
          <a:xfrm>
            <a:off x="0" y="0"/>
            <a:ext cx="7620000" cy="6858000"/>
            <a:chOff x="0" y="0"/>
            <a:chExt cx="4800" cy="4320"/>
          </a:xfrm>
        </p:grpSpPr>
        <p:grpSp>
          <p:nvGrpSpPr>
            <p:cNvPr id="1032" name="Group 3">
              <a:extLst>
                <a:ext uri="{FF2B5EF4-FFF2-40B4-BE49-F238E27FC236}">
                  <a16:creationId xmlns:a16="http://schemas.microsoft.com/office/drawing/2014/main" id="{E8F48198-6602-46CB-BB7D-5D21D87B2056}"/>
                </a:ext>
              </a:extLst>
            </p:cNvPr>
            <p:cNvGrpSpPr>
              <a:grpSpLocks/>
            </p:cNvGrpSpPr>
            <p:nvPr userDrawn="1"/>
          </p:nvGrpSpPr>
          <p:grpSpPr bwMode="auto">
            <a:xfrm>
              <a:off x="0" y="0"/>
              <a:ext cx="2016" cy="4320"/>
              <a:chOff x="0" y="0"/>
              <a:chExt cx="2016" cy="4320"/>
            </a:xfrm>
          </p:grpSpPr>
          <p:sp>
            <p:nvSpPr>
              <p:cNvPr id="12292" name="Rectangle 4">
                <a:extLst>
                  <a:ext uri="{FF2B5EF4-FFF2-40B4-BE49-F238E27FC236}">
                    <a16:creationId xmlns:a16="http://schemas.microsoft.com/office/drawing/2014/main" id="{B589D708-6FB6-4BC9-8E42-B8BFF40D9424}"/>
                  </a:ext>
                </a:extLst>
              </p:cNvPr>
              <p:cNvSpPr>
                <a:spLocks noChangeArrowheads="1"/>
              </p:cNvSpPr>
              <p:nvPr userDrawn="1"/>
            </p:nvSpPr>
            <p:spPr bwMode="auto">
              <a:xfrm>
                <a:off x="0" y="0"/>
                <a:ext cx="480"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cs typeface="Arial" charset="0"/>
                </a:endParaRPr>
              </a:p>
            </p:txBody>
          </p:sp>
          <p:sp>
            <p:nvSpPr>
              <p:cNvPr id="12293" name="Freeform 5">
                <a:extLst>
                  <a:ext uri="{FF2B5EF4-FFF2-40B4-BE49-F238E27FC236}">
                    <a16:creationId xmlns:a16="http://schemas.microsoft.com/office/drawing/2014/main" id="{FC85A25A-E1A2-4D2F-8828-E5F0B21031C7}"/>
                  </a:ext>
                </a:extLst>
              </p:cNvPr>
              <p:cNvSpPr>
                <a:spLocks/>
              </p:cNvSpPr>
              <p:nvPr userDrawn="1"/>
            </p:nvSpPr>
            <p:spPr bwMode="auto">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w="9525" cap="flat" cmpd="sng">
                <a:noFill/>
                <a:prstDash val="solid"/>
                <a:miter lim="800000"/>
                <a:headEnd type="none" w="med" len="med"/>
                <a:tailEnd type="none" w="med" len="med"/>
              </a:ln>
              <a:effectLst/>
            </p:spPr>
            <p:txBody>
              <a:bodyPr wrap="none"/>
              <a:lstStyle/>
              <a:p>
                <a:pPr>
                  <a:defRPr/>
                </a:pPr>
                <a:endParaRPr lang="en-US">
                  <a:latin typeface="Arial" charset="0"/>
                  <a:cs typeface="Arial" charset="0"/>
                </a:endParaRPr>
              </a:p>
            </p:txBody>
          </p:sp>
        </p:grpSp>
        <p:grpSp>
          <p:nvGrpSpPr>
            <p:cNvPr id="1033" name="Group 6">
              <a:extLst>
                <a:ext uri="{FF2B5EF4-FFF2-40B4-BE49-F238E27FC236}">
                  <a16:creationId xmlns:a16="http://schemas.microsoft.com/office/drawing/2014/main" id="{E4A482B3-CF85-42A9-9B14-21478348C470}"/>
                </a:ext>
              </a:extLst>
            </p:cNvPr>
            <p:cNvGrpSpPr>
              <a:grpSpLocks/>
            </p:cNvGrpSpPr>
            <p:nvPr/>
          </p:nvGrpSpPr>
          <p:grpSpPr bwMode="auto">
            <a:xfrm>
              <a:off x="144" y="1248"/>
              <a:ext cx="4656" cy="201"/>
              <a:chOff x="144" y="1248"/>
              <a:chExt cx="4656" cy="201"/>
            </a:xfrm>
          </p:grpSpPr>
          <p:sp>
            <p:nvSpPr>
              <p:cNvPr id="12295" name="AutoShape 7">
                <a:extLst>
                  <a:ext uri="{FF2B5EF4-FFF2-40B4-BE49-F238E27FC236}">
                    <a16:creationId xmlns:a16="http://schemas.microsoft.com/office/drawing/2014/main" id="{3B861768-962E-41B8-82B1-45AE38D6C7B4}"/>
                  </a:ext>
                </a:extLst>
              </p:cNvPr>
              <p:cNvSpPr>
                <a:spLocks noChangeArrowheads="1"/>
              </p:cNvSpPr>
              <p:nvPr/>
            </p:nvSpPr>
            <p:spPr bwMode="auto">
              <a:xfrm>
                <a:off x="384" y="1248"/>
                <a:ext cx="4416" cy="200"/>
              </a:xfrm>
              <a:prstGeom prst="roundRect">
                <a:avLst>
                  <a:gd name="adj" fmla="val 0"/>
                </a:avLst>
              </a:prstGeom>
              <a:solidFill>
                <a:schemeClr val="hlink"/>
              </a:solidFill>
              <a:ln w="9525">
                <a:noFill/>
                <a:round/>
                <a:headEnd/>
                <a:tailEnd/>
              </a:ln>
              <a:effectLst/>
            </p:spPr>
            <p:txBody>
              <a:bodyPr wrap="none" anchor="ctr"/>
              <a:lstStyle/>
              <a:p>
                <a:pPr>
                  <a:defRPr/>
                </a:pPr>
                <a:endParaRPr lang="en-US">
                  <a:latin typeface="Arial" charset="0"/>
                  <a:cs typeface="Arial" charset="0"/>
                </a:endParaRPr>
              </a:p>
            </p:txBody>
          </p:sp>
          <p:sp>
            <p:nvSpPr>
              <p:cNvPr id="12296" name="AutoShape 8">
                <a:extLst>
                  <a:ext uri="{FF2B5EF4-FFF2-40B4-BE49-F238E27FC236}">
                    <a16:creationId xmlns:a16="http://schemas.microsoft.com/office/drawing/2014/main" id="{C44EB52D-491F-4C64-95CB-1B04BB84D491}"/>
                  </a:ext>
                </a:extLst>
              </p:cNvPr>
              <p:cNvSpPr>
                <a:spLocks noChangeArrowheads="1"/>
              </p:cNvSpPr>
              <p:nvPr/>
            </p:nvSpPr>
            <p:spPr bwMode="auto">
              <a:xfrm flipH="1">
                <a:off x="144" y="1248"/>
                <a:ext cx="248" cy="201"/>
              </a:xfrm>
              <a:prstGeom prst="flowChartDelay">
                <a:avLst/>
              </a:prstGeom>
              <a:solidFill>
                <a:schemeClr val="hlink"/>
              </a:solidFill>
              <a:ln w="9525">
                <a:noFill/>
                <a:miter lim="800000"/>
                <a:headEnd/>
                <a:tailEnd/>
              </a:ln>
              <a:effectLst/>
            </p:spPr>
            <p:txBody>
              <a:bodyPr wrap="none" anchor="ctr"/>
              <a:lstStyle/>
              <a:p>
                <a:pPr>
                  <a:defRPr/>
                </a:pPr>
                <a:endParaRPr lang="en-US">
                  <a:latin typeface="Arial" charset="0"/>
                  <a:cs typeface="Arial" charset="0"/>
                </a:endParaRPr>
              </a:p>
            </p:txBody>
          </p:sp>
        </p:grpSp>
      </p:grpSp>
      <p:sp>
        <p:nvSpPr>
          <p:cNvPr id="1027" name="AutoShape 9">
            <a:extLst>
              <a:ext uri="{FF2B5EF4-FFF2-40B4-BE49-F238E27FC236}">
                <a16:creationId xmlns:a16="http://schemas.microsoft.com/office/drawing/2014/main" id="{67D31DE7-FCF7-47E0-B2CB-91052241C0D9}"/>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a:extLst>
              <a:ext uri="{FF2B5EF4-FFF2-40B4-BE49-F238E27FC236}">
                <a16:creationId xmlns:a16="http://schemas.microsoft.com/office/drawing/2014/main" id="{42E1532D-4F7C-45B1-9A5F-E1094A431142}"/>
              </a:ext>
            </a:extLst>
          </p:cNvPr>
          <p:cNvSpPr>
            <a:spLocks noGrp="1" noChangeArrowheads="1"/>
          </p:cNvSpPr>
          <p:nvPr>
            <p:ph type="body" idx="1"/>
          </p:nvPr>
        </p:nvSpPr>
        <p:spPr bwMode="auto">
          <a:xfrm>
            <a:off x="838200" y="2362200"/>
            <a:ext cx="769302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99" name="Rectangle 11">
            <a:extLst>
              <a:ext uri="{FF2B5EF4-FFF2-40B4-BE49-F238E27FC236}">
                <a16:creationId xmlns:a16="http://schemas.microsoft.com/office/drawing/2014/main" id="{23F397A3-295F-4C40-A661-EBC787238050}"/>
              </a:ext>
            </a:extLst>
          </p:cNvPr>
          <p:cNvSpPr>
            <a:spLocks noGrp="1" noChangeArrowheads="1"/>
          </p:cNvSpPr>
          <p:nvPr>
            <p:ph type="dt" sz="half" idx="2"/>
          </p:nvPr>
        </p:nvSpPr>
        <p:spPr bwMode="auto">
          <a:xfrm>
            <a:off x="2438400" y="6248400"/>
            <a:ext cx="2130425"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Arial" charset="0"/>
                <a:cs typeface="Arial" charset="0"/>
              </a:defRPr>
            </a:lvl1pPr>
          </a:lstStyle>
          <a:p>
            <a:pPr>
              <a:defRPr/>
            </a:pPr>
            <a:endParaRPr lang="en-US"/>
          </a:p>
        </p:txBody>
      </p:sp>
      <p:sp>
        <p:nvSpPr>
          <p:cNvPr id="12300" name="Rectangle 12">
            <a:extLst>
              <a:ext uri="{FF2B5EF4-FFF2-40B4-BE49-F238E27FC236}">
                <a16:creationId xmlns:a16="http://schemas.microsoft.com/office/drawing/2014/main" id="{DF9D460E-E551-4015-8237-71F4553BDFD1}"/>
              </a:ext>
            </a:extLst>
          </p:cNvPr>
          <p:cNvSpPr>
            <a:spLocks noGrp="1" noChangeArrowheads="1"/>
          </p:cNvSpPr>
          <p:nvPr>
            <p:ph type="ftr" sz="quarter" idx="3"/>
          </p:nvPr>
        </p:nvSpPr>
        <p:spPr bwMode="auto">
          <a:xfrm>
            <a:off x="5791200" y="6248400"/>
            <a:ext cx="2897188" cy="4746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2301" name="Rectangle 13">
            <a:extLst>
              <a:ext uri="{FF2B5EF4-FFF2-40B4-BE49-F238E27FC236}">
                <a16:creationId xmlns:a16="http://schemas.microsoft.com/office/drawing/2014/main" id="{7B7BF474-7532-4C98-9813-B633150E76C5}"/>
              </a:ext>
            </a:extLst>
          </p:cNvPr>
          <p:cNvSpPr>
            <a:spLocks noGrp="1" noChangeArrowheads="1"/>
          </p:cNvSpPr>
          <p:nvPr>
            <p:ph type="sldNum" sz="quarter" idx="4"/>
          </p:nvPr>
        </p:nvSpPr>
        <p:spPr bwMode="auto">
          <a:xfrm>
            <a:off x="84138" y="6242050"/>
            <a:ext cx="587375" cy="4889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defRPr sz="2600" b="1">
                <a:solidFill>
                  <a:schemeClr val="bg1"/>
                </a:solidFill>
              </a:defRPr>
            </a:lvl1pPr>
          </a:lstStyle>
          <a:p>
            <a:fld id="{749C5F62-6E92-4CF7-B968-3C0CAF70A95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charset="0"/>
          <a:cs typeface="Arial" charset="0"/>
        </a:defRPr>
      </a:lvl2pPr>
      <a:lvl3pPr algn="l" rtl="0" eaLnBrk="0" fontAlgn="base" hangingPunct="0">
        <a:lnSpc>
          <a:spcPct val="90000"/>
        </a:lnSpc>
        <a:spcBef>
          <a:spcPct val="0"/>
        </a:spcBef>
        <a:spcAft>
          <a:spcPct val="0"/>
        </a:spcAft>
        <a:defRPr sz="3600" b="1">
          <a:solidFill>
            <a:schemeClr val="tx2"/>
          </a:solidFill>
          <a:latin typeface="Arial" charset="0"/>
          <a:cs typeface="Arial" charset="0"/>
        </a:defRPr>
      </a:lvl3pPr>
      <a:lvl4pPr algn="l" rtl="0" eaLnBrk="0" fontAlgn="base" hangingPunct="0">
        <a:lnSpc>
          <a:spcPct val="90000"/>
        </a:lnSpc>
        <a:spcBef>
          <a:spcPct val="0"/>
        </a:spcBef>
        <a:spcAft>
          <a:spcPct val="0"/>
        </a:spcAft>
        <a:defRPr sz="3600" b="1">
          <a:solidFill>
            <a:schemeClr val="tx2"/>
          </a:solidFill>
          <a:latin typeface="Arial" charset="0"/>
          <a:cs typeface="Arial" charset="0"/>
        </a:defRPr>
      </a:lvl4pPr>
      <a:lvl5pPr algn="l" rtl="0" eaLnBrk="0" fontAlgn="base" hangingPunct="0">
        <a:lnSpc>
          <a:spcPct val="90000"/>
        </a:lnSpc>
        <a:spcBef>
          <a:spcPct val="0"/>
        </a:spcBef>
        <a:spcAft>
          <a:spcPct val="0"/>
        </a:spcAft>
        <a:defRPr sz="3600" b="1">
          <a:solidFill>
            <a:schemeClr val="tx2"/>
          </a:solidFill>
          <a:latin typeface="Arial" charset="0"/>
          <a:cs typeface="Arial" charset="0"/>
        </a:defRPr>
      </a:lvl5pPr>
      <a:lvl6pPr marL="457200" algn="l" rtl="0" fontAlgn="base">
        <a:lnSpc>
          <a:spcPct val="90000"/>
        </a:lnSpc>
        <a:spcBef>
          <a:spcPct val="0"/>
        </a:spcBef>
        <a:spcAft>
          <a:spcPct val="0"/>
        </a:spcAft>
        <a:defRPr sz="3600" b="1">
          <a:solidFill>
            <a:schemeClr val="tx2"/>
          </a:solidFill>
          <a:latin typeface="Arial" charset="0"/>
          <a:cs typeface="Arial" charset="0"/>
        </a:defRPr>
      </a:lvl6pPr>
      <a:lvl7pPr marL="914400" algn="l" rtl="0" fontAlgn="base">
        <a:lnSpc>
          <a:spcPct val="90000"/>
        </a:lnSpc>
        <a:spcBef>
          <a:spcPct val="0"/>
        </a:spcBef>
        <a:spcAft>
          <a:spcPct val="0"/>
        </a:spcAft>
        <a:defRPr sz="3600" b="1">
          <a:solidFill>
            <a:schemeClr val="tx2"/>
          </a:solidFill>
          <a:latin typeface="Arial" charset="0"/>
          <a:cs typeface="Arial" charset="0"/>
        </a:defRPr>
      </a:lvl7pPr>
      <a:lvl8pPr marL="1371600" algn="l" rtl="0" fontAlgn="base">
        <a:lnSpc>
          <a:spcPct val="90000"/>
        </a:lnSpc>
        <a:spcBef>
          <a:spcPct val="0"/>
        </a:spcBef>
        <a:spcAft>
          <a:spcPct val="0"/>
        </a:spcAft>
        <a:defRPr sz="3600" b="1">
          <a:solidFill>
            <a:schemeClr val="tx2"/>
          </a:solidFill>
          <a:latin typeface="Arial" charset="0"/>
          <a:cs typeface="Arial" charset="0"/>
        </a:defRPr>
      </a:lvl8pPr>
      <a:lvl9pPr marL="1828800" algn="l" rtl="0" fontAlgn="base">
        <a:lnSpc>
          <a:spcPct val="90000"/>
        </a:lnSpc>
        <a:spcBef>
          <a:spcPct val="0"/>
        </a:spcBef>
        <a:spcAft>
          <a:spcPct val="0"/>
        </a:spcAft>
        <a:defRPr sz="36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cs typeface="+mn-cs"/>
        </a:defRPr>
      </a:lvl3pPr>
      <a:lvl4pPr marL="1600200" indent="-228600" algn="l" rtl="0" eaLnBrk="0" fontAlgn="base" hangingPunct="0">
        <a:spcBef>
          <a:spcPct val="20000"/>
        </a:spcBef>
        <a:spcAft>
          <a:spcPct val="0"/>
        </a:spcAft>
        <a:buClr>
          <a:schemeClr val="tx1"/>
        </a:buClr>
        <a:buSzPct val="80000"/>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audio" Target="../media/audio1.wav"/><Relationship Id="rId4" Type="http://schemas.openxmlformats.org/officeDocument/2006/relationships/hyperlink" Target="../../../../Program%20Files/TurningPoint/2003/Question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slideLayout" Target="../slideLayouts/slideLayout2.xml"/><Relationship Id="rId1" Type="http://schemas.openxmlformats.org/officeDocument/2006/relationships/audio" Target="../media/audio2.wav"/><Relationship Id="rId6" Type="http://schemas.openxmlformats.org/officeDocument/2006/relationships/hyperlink" Target="../../../../Program%20Files/TurningPoint/2003/Questions.html" TargetMode="External"/><Relationship Id="rId5" Type="http://schemas.openxmlformats.org/officeDocument/2006/relationships/slide" Target="slide1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2.xml"/><Relationship Id="rId1" Type="http://schemas.openxmlformats.org/officeDocument/2006/relationships/video" Target="file:///C:\College\Spring%2005\GS630\PPT%20Assignment\slide.mpg" TargetMode="External"/><Relationship Id="rId4" Type="http://schemas.openxmlformats.org/officeDocument/2006/relationships/hyperlink" Target="../../../../Program%20Files/TurningPoint/2003/Questions.htm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Program%20Files/TurningPoint/2003/Questions.html" TargetMode="External"/><Relationship Id="rId2" Type="http://schemas.openxmlformats.org/officeDocument/2006/relationships/hyperlink" Target="http://www.campcaleb.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Program%20Files/TurningPoint/2003/Questions.html"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79F8D185-C4EF-41A7-BDE7-3D7075CF2AD0}"/>
              </a:ext>
            </a:extLst>
          </p:cNvPr>
          <p:cNvSpPr>
            <a:spLocks noGrp="1" noChangeArrowheads="1"/>
          </p:cNvSpPr>
          <p:nvPr>
            <p:ph type="ctrTitle"/>
          </p:nvPr>
        </p:nvSpPr>
        <p:spPr/>
        <p:txBody>
          <a:bodyPr/>
          <a:lstStyle/>
          <a:p>
            <a:pPr eaLnBrk="1" hangingPunct="1"/>
            <a:r>
              <a:rPr lang="en-US" altLang="en-US"/>
              <a:t>How To Use PowerPoint</a:t>
            </a:r>
            <a:br>
              <a:rPr lang="en-US" altLang="en-US"/>
            </a:br>
            <a:r>
              <a:rPr lang="en-US" altLang="en-US" sz="2400"/>
              <a:t>A Brief Introduction to Commonly Used Features</a:t>
            </a:r>
            <a:endParaRPr lang="en-US" altLang="en-US"/>
          </a:p>
        </p:txBody>
      </p:sp>
      <p:sp>
        <p:nvSpPr>
          <p:cNvPr id="3075" name="FlagCount" hidden="1">
            <a:hlinkClick r:id="rId2" action="ppaction://hlinkfile"/>
            <a:extLst>
              <a:ext uri="{FF2B5EF4-FFF2-40B4-BE49-F238E27FC236}">
                <a16:creationId xmlns:a16="http://schemas.microsoft.com/office/drawing/2014/main" id="{6B91A498-8DFF-476F-9E40-8E830925B18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DC189E68-42A0-4179-B117-4FE89A4FB8AE}"/>
              </a:ext>
            </a:extLst>
          </p:cNvPr>
          <p:cNvSpPr>
            <a:spLocks noGrp="1" noChangeArrowheads="1"/>
          </p:cNvSpPr>
          <p:nvPr>
            <p:ph type="title"/>
          </p:nvPr>
        </p:nvSpPr>
        <p:spPr/>
        <p:txBody>
          <a:bodyPr/>
          <a:lstStyle/>
          <a:p>
            <a:pPr eaLnBrk="1" hangingPunct="1"/>
            <a:r>
              <a:rPr lang="en-US" altLang="en-US"/>
              <a:t>Using “Canned” Sounds</a:t>
            </a:r>
          </a:p>
        </p:txBody>
      </p:sp>
      <p:sp>
        <p:nvSpPr>
          <p:cNvPr id="12291" name="Rectangle 3">
            <a:extLst>
              <a:ext uri="{FF2B5EF4-FFF2-40B4-BE49-F238E27FC236}">
                <a16:creationId xmlns:a16="http://schemas.microsoft.com/office/drawing/2014/main" id="{56685CE1-2A0E-43E9-9578-AAEA2086C642}"/>
              </a:ext>
            </a:extLst>
          </p:cNvPr>
          <p:cNvSpPr>
            <a:spLocks noGrp="1" noChangeArrowheads="1"/>
          </p:cNvSpPr>
          <p:nvPr>
            <p:ph type="body" idx="1"/>
          </p:nvPr>
        </p:nvSpPr>
        <p:spPr/>
        <p:txBody>
          <a:bodyPr/>
          <a:lstStyle/>
          <a:p>
            <a:pPr eaLnBrk="1" hangingPunct="1">
              <a:lnSpc>
                <a:spcPct val="90000"/>
              </a:lnSpc>
            </a:pPr>
            <a:r>
              <a:rPr lang="en-US" altLang="en-US"/>
              <a:t>To Add a Sound Clip to Your Slide, go to “Insert” and Extend the Menu if Necessary</a:t>
            </a:r>
          </a:p>
          <a:p>
            <a:pPr eaLnBrk="1" hangingPunct="1">
              <a:lnSpc>
                <a:spcPct val="90000"/>
              </a:lnSpc>
            </a:pPr>
            <a:r>
              <a:rPr lang="en-US" altLang="en-US"/>
              <a:t>Place your Mouse over “Movies and Sounds”</a:t>
            </a:r>
          </a:p>
          <a:p>
            <a:pPr eaLnBrk="1" hangingPunct="1">
              <a:lnSpc>
                <a:spcPct val="90000"/>
              </a:lnSpc>
            </a:pPr>
            <a:r>
              <a:rPr lang="en-US" altLang="en-US"/>
              <a:t>Select “Sound From Clip Organizer” to use the “canned sounds” provided by Office</a:t>
            </a:r>
          </a:p>
          <a:p>
            <a:pPr eaLnBrk="1" hangingPunct="1">
              <a:lnSpc>
                <a:spcPct val="90000"/>
              </a:lnSpc>
            </a:pPr>
            <a:r>
              <a:rPr lang="en-US" altLang="en-US"/>
              <a:t>Select Your Sound to the Right </a:t>
            </a:r>
            <a:r>
              <a:rPr lang="en-US" altLang="en-US">
                <a:sym typeface="Wingdings" panose="05000000000000000000" pitchFamily="2" charset="2"/>
              </a:rPr>
              <a:t> and then Choose Whether to Play it Automatically or on Click</a:t>
            </a:r>
            <a:endParaRPr lang="en-US" altLang="en-US"/>
          </a:p>
        </p:txBody>
      </p:sp>
      <p:pic>
        <p:nvPicPr>
          <p:cNvPr id="24583" name="Picture 7">
            <a:hlinkClick r:id="" action="ppaction://media"/>
            <a:extLst>
              <a:ext uri="{FF2B5EF4-FFF2-40B4-BE49-F238E27FC236}">
                <a16:creationId xmlns:a16="http://schemas.microsoft.com/office/drawing/2014/main" id="{F8CBA447-B738-4699-A5AD-3AF41E1363C0}"/>
              </a:ext>
            </a:extLst>
          </p:cNvPr>
          <p:cNvPicPr>
            <a:picLocks noRot="1" noChangeAspect="1" noChangeArrowheads="1"/>
          </p:cNvPicPr>
          <p:nvPr>
            <a:wavAudioFile r:embed="rId1" name="j0214098.wav"/>
          </p:nvPr>
        </p:nvPicPr>
        <p:blipFill>
          <a:blip r:embed="rId3">
            <a:extLst>
              <a:ext uri="{28A0092B-C50C-407E-A947-70E740481C1C}">
                <a14:useLocalDpi xmlns:a14="http://schemas.microsoft.com/office/drawing/2010/main" val="0"/>
              </a:ext>
            </a:extLst>
          </a:blip>
          <a:srcRect/>
          <a:stretch>
            <a:fillRect/>
          </a:stretch>
        </p:blipFill>
        <p:spPr bwMode="auto">
          <a:xfrm>
            <a:off x="8305800" y="3048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FlagCount" hidden="1">
            <a:hlinkClick r:id="rId4" action="ppaction://hlinkfile"/>
            <a:extLst>
              <a:ext uri="{FF2B5EF4-FFF2-40B4-BE49-F238E27FC236}">
                <a16:creationId xmlns:a16="http://schemas.microsoft.com/office/drawing/2014/main" id="{FF7C0698-042B-4A49-AC2E-CA35079C345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745" fill="hold"/>
                                        <p:tgtEl>
                                          <p:spTgt spid="2458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4583"/>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3E553EF7-363B-4153-87B3-6D2B85943029}"/>
              </a:ext>
            </a:extLst>
          </p:cNvPr>
          <p:cNvSpPr>
            <a:spLocks noGrp="1" noChangeArrowheads="1"/>
          </p:cNvSpPr>
          <p:nvPr>
            <p:ph type="title"/>
          </p:nvPr>
        </p:nvSpPr>
        <p:spPr/>
        <p:txBody>
          <a:bodyPr/>
          <a:lstStyle/>
          <a:p>
            <a:pPr eaLnBrk="1" hangingPunct="1"/>
            <a:r>
              <a:rPr lang="en-US" altLang="en-US"/>
              <a:t>Using Sound Files</a:t>
            </a:r>
          </a:p>
        </p:txBody>
      </p:sp>
      <p:sp>
        <p:nvSpPr>
          <p:cNvPr id="13315" name="Rectangle 3">
            <a:extLst>
              <a:ext uri="{FF2B5EF4-FFF2-40B4-BE49-F238E27FC236}">
                <a16:creationId xmlns:a16="http://schemas.microsoft.com/office/drawing/2014/main" id="{9466F1F5-FAC6-4AD6-B9BC-D8D1FEC1F263}"/>
              </a:ext>
            </a:extLst>
          </p:cNvPr>
          <p:cNvSpPr>
            <a:spLocks noGrp="1" noChangeArrowheads="1"/>
          </p:cNvSpPr>
          <p:nvPr>
            <p:ph type="body" idx="1"/>
          </p:nvPr>
        </p:nvSpPr>
        <p:spPr/>
        <p:txBody>
          <a:bodyPr/>
          <a:lstStyle/>
          <a:p>
            <a:pPr eaLnBrk="1" hangingPunct="1"/>
            <a:r>
              <a:rPr lang="en-US" altLang="en-US"/>
              <a:t>To Use a Sound File of Your Own, Follow the Same Process Except this time Select “Sound From File”</a:t>
            </a:r>
          </a:p>
          <a:p>
            <a:pPr eaLnBrk="1" hangingPunct="1"/>
            <a:r>
              <a:rPr lang="en-US" altLang="en-US"/>
              <a:t>Choose the File from the File Browser</a:t>
            </a:r>
          </a:p>
          <a:p>
            <a:pPr eaLnBrk="1" hangingPunct="1"/>
            <a:r>
              <a:rPr lang="en-US" altLang="en-US"/>
              <a:t>Notice a Small Speaker Icon is Inserted with any Sound, This WILL BE VISIBLE during the Slide Show so Position it Accordingly</a:t>
            </a:r>
          </a:p>
        </p:txBody>
      </p:sp>
      <p:pic>
        <p:nvPicPr>
          <p:cNvPr id="13316" name="Picture 4" descr="HAL-Console">
            <a:extLst>
              <a:ext uri="{FF2B5EF4-FFF2-40B4-BE49-F238E27FC236}">
                <a16:creationId xmlns:a16="http://schemas.microsoft.com/office/drawing/2014/main" id="{D27C6BDE-BB0A-413C-9807-129024CC643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2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5">
            <a:hlinkClick r:id="" action="ppaction://media"/>
            <a:extLst>
              <a:ext uri="{FF2B5EF4-FFF2-40B4-BE49-F238E27FC236}">
                <a16:creationId xmlns:a16="http://schemas.microsoft.com/office/drawing/2014/main" id="{15029808-64AE-4591-9A2D-6B8D1D72688C}"/>
              </a:ext>
            </a:extLst>
          </p:cNvPr>
          <p:cNvPicPr>
            <a:picLocks noRot="1" noChangeAspect="1" noChangeArrowheads="1"/>
          </p:cNvPicPr>
          <p:nvPr>
            <a:wavAudioFile r:embed="rId1" name="disconnect_hal.wav"/>
          </p:nvPr>
        </p:nvPicPr>
        <p:blipFill>
          <a:blip r:embed="rId4">
            <a:extLst>
              <a:ext uri="{28A0092B-C50C-407E-A947-70E740481C1C}">
                <a14:useLocalDpi xmlns:a14="http://schemas.microsoft.com/office/drawing/2010/main" val="0"/>
              </a:ext>
            </a:extLst>
          </a:blip>
          <a:srcRect/>
          <a:stretch>
            <a:fillRect/>
          </a:stretch>
        </p:blipFill>
        <p:spPr bwMode="auto">
          <a:xfrm>
            <a:off x="6934200" y="3810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AutoShape 6">
            <a:hlinkClick r:id="rId5" action="ppaction://hlinksldjump" highlightClick="1"/>
            <a:extLst>
              <a:ext uri="{FF2B5EF4-FFF2-40B4-BE49-F238E27FC236}">
                <a16:creationId xmlns:a16="http://schemas.microsoft.com/office/drawing/2014/main" id="{9BFBB136-EAAA-4F0C-B6F2-40386BF09DCD}"/>
              </a:ext>
            </a:extLst>
          </p:cNvPr>
          <p:cNvSpPr>
            <a:spLocks noChangeArrowheads="1"/>
          </p:cNvSpPr>
          <p:nvPr/>
        </p:nvSpPr>
        <p:spPr bwMode="auto">
          <a:xfrm>
            <a:off x="7848600" y="6172200"/>
            <a:ext cx="533400" cy="457200"/>
          </a:xfrm>
          <a:prstGeom prst="actionButtonForwardNex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3319" name="Text Box 7">
            <a:extLst>
              <a:ext uri="{FF2B5EF4-FFF2-40B4-BE49-F238E27FC236}">
                <a16:creationId xmlns:a16="http://schemas.microsoft.com/office/drawing/2014/main" id="{7280D63B-1BC8-4EED-BA85-D41EAAD4627A}"/>
              </a:ext>
            </a:extLst>
          </p:cNvPr>
          <p:cNvSpPr txBox="1">
            <a:spLocks noChangeArrowheads="1"/>
          </p:cNvSpPr>
          <p:nvPr/>
        </p:nvSpPr>
        <p:spPr bwMode="auto">
          <a:xfrm>
            <a:off x="4191000" y="6248400"/>
            <a:ext cx="3657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Jump Back To “Action Buttons”…</a:t>
            </a:r>
          </a:p>
        </p:txBody>
      </p:sp>
      <p:sp>
        <p:nvSpPr>
          <p:cNvPr id="13320" name="FlagCount" hidden="1">
            <a:hlinkClick r:id="rId6" action="ppaction://hlinkfile"/>
            <a:extLst>
              <a:ext uri="{FF2B5EF4-FFF2-40B4-BE49-F238E27FC236}">
                <a16:creationId xmlns:a16="http://schemas.microsoft.com/office/drawing/2014/main" id="{E9082F4C-7542-4900-B041-56443E5F8A57}"/>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605"/>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7290" fill="hold"/>
                                        <p:tgtEl>
                                          <p:spTgt spid="25605"/>
                                        </p:tgtEl>
                                      </p:cBhvr>
                                    </p:cmd>
                                  </p:childTnLst>
                                </p:cTn>
                              </p:par>
                            </p:childTnLst>
                          </p:cTn>
                        </p:par>
                      </p:childTnLst>
                    </p:cTn>
                  </p:par>
                </p:childTnLst>
              </p:cTn>
              <p:nextCondLst>
                <p:cond evt="onClick" delay="0">
                  <p:tgtEl>
                    <p:spTgt spid="25605"/>
                  </p:tgtEl>
                </p:cond>
              </p:nextCondLst>
            </p:seq>
            <p:audio>
              <p:cMediaNode>
                <p:cTn id="7" fill="hold" display="0">
                  <p:stCondLst>
                    <p:cond delay="indefinite"/>
                  </p:stCondLst>
                  <p:endCondLst>
                    <p:cond evt="onNext" delay="0">
                      <p:tgtEl>
                        <p:sldTgt/>
                      </p:tgtEl>
                    </p:cond>
                    <p:cond evt="onPrev" delay="0">
                      <p:tgtEl>
                        <p:sldTgt/>
                      </p:tgtEl>
                    </p:cond>
                    <p:cond evt="onStopAudio" delay="0">
                      <p:tgtEl>
                        <p:sldTgt/>
                      </p:tgtEl>
                    </p:cond>
                  </p:endCondLst>
                </p:cTn>
                <p:tgtEl>
                  <p:spTgt spid="25605"/>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a:extLst>
              <a:ext uri="{FF2B5EF4-FFF2-40B4-BE49-F238E27FC236}">
                <a16:creationId xmlns:a16="http://schemas.microsoft.com/office/drawing/2014/main" id="{A4294D3F-884D-4A17-A780-A320B2DFA998}"/>
              </a:ext>
            </a:extLst>
          </p:cNvPr>
          <p:cNvSpPr>
            <a:spLocks noGrp="1" noChangeArrowheads="1"/>
          </p:cNvSpPr>
          <p:nvPr>
            <p:ph type="title"/>
          </p:nvPr>
        </p:nvSpPr>
        <p:spPr/>
        <p:txBody>
          <a:bodyPr/>
          <a:lstStyle/>
          <a:p>
            <a:pPr eaLnBrk="1" hangingPunct="1"/>
            <a:r>
              <a:rPr lang="en-US" altLang="en-US"/>
              <a:t>AutoShapes</a:t>
            </a:r>
          </a:p>
        </p:txBody>
      </p:sp>
      <p:sp>
        <p:nvSpPr>
          <p:cNvPr id="14339" name="Rectangle 3">
            <a:extLst>
              <a:ext uri="{FF2B5EF4-FFF2-40B4-BE49-F238E27FC236}">
                <a16:creationId xmlns:a16="http://schemas.microsoft.com/office/drawing/2014/main" id="{CB14282A-49B7-4CE1-8364-07C37D8D5740}"/>
              </a:ext>
            </a:extLst>
          </p:cNvPr>
          <p:cNvSpPr>
            <a:spLocks noGrp="1" noChangeArrowheads="1"/>
          </p:cNvSpPr>
          <p:nvPr>
            <p:ph type="body" idx="1"/>
          </p:nvPr>
        </p:nvSpPr>
        <p:spPr/>
        <p:txBody>
          <a:bodyPr/>
          <a:lstStyle/>
          <a:p>
            <a:pPr eaLnBrk="1" hangingPunct="1">
              <a:lnSpc>
                <a:spcPct val="80000"/>
              </a:lnSpc>
            </a:pPr>
            <a:r>
              <a:rPr lang="en-US" altLang="en-US" sz="2000"/>
              <a:t>AutoShapes are Convenient for Making Quick Illustrations or Diagrams such as Flow Charts</a:t>
            </a:r>
          </a:p>
          <a:p>
            <a:pPr eaLnBrk="1" hangingPunct="1">
              <a:lnSpc>
                <a:spcPct val="80000"/>
              </a:lnSpc>
            </a:pPr>
            <a:r>
              <a:rPr lang="en-US" altLang="en-US" sz="2000"/>
              <a:t>Go to “Insert” and place your Mouse Over “Picture”</a:t>
            </a:r>
          </a:p>
          <a:p>
            <a:pPr eaLnBrk="1" hangingPunct="1">
              <a:lnSpc>
                <a:spcPct val="80000"/>
              </a:lnSpc>
            </a:pPr>
            <a:r>
              <a:rPr lang="en-US" altLang="en-US" sz="2000"/>
              <a:t>Select “AutoShapes” and a Small Floating Menu Will Appear in the Editing Area</a:t>
            </a:r>
          </a:p>
          <a:p>
            <a:pPr eaLnBrk="1" hangingPunct="1">
              <a:lnSpc>
                <a:spcPct val="80000"/>
              </a:lnSpc>
            </a:pPr>
            <a:r>
              <a:rPr lang="en-US" altLang="en-US" sz="2000"/>
              <a:t>Click on a Category of AutoShapes to see what Shapes are Available</a:t>
            </a:r>
          </a:p>
          <a:p>
            <a:pPr eaLnBrk="1" hangingPunct="1">
              <a:lnSpc>
                <a:spcPct val="80000"/>
              </a:lnSpc>
            </a:pPr>
            <a:r>
              <a:rPr lang="en-US" altLang="en-US" sz="2000"/>
              <a:t>Click the Desired Shape from the Drop-Down and Draw it on Your Screen</a:t>
            </a:r>
          </a:p>
          <a:p>
            <a:pPr eaLnBrk="1" hangingPunct="1">
              <a:lnSpc>
                <a:spcPct val="80000"/>
              </a:lnSpc>
            </a:pPr>
            <a:r>
              <a:rPr lang="en-US" altLang="en-US" sz="2000"/>
              <a:t>After Drawing an AutoShape, you and Position and Resize it as you Please</a:t>
            </a:r>
          </a:p>
          <a:p>
            <a:pPr eaLnBrk="1" hangingPunct="1">
              <a:lnSpc>
                <a:spcPct val="80000"/>
              </a:lnSpc>
            </a:pPr>
            <a:r>
              <a:rPr lang="en-US" altLang="en-US" sz="2000"/>
              <a:t>Double-Click on an AutoShape to Change its Color and Other Options</a:t>
            </a:r>
          </a:p>
          <a:p>
            <a:pPr eaLnBrk="1" hangingPunct="1">
              <a:lnSpc>
                <a:spcPct val="80000"/>
              </a:lnSpc>
              <a:buFont typeface="Wingdings" panose="05000000000000000000" pitchFamily="2" charset="2"/>
              <a:buNone/>
            </a:pPr>
            <a:endParaRPr lang="en-US" altLang="en-US" sz="2000"/>
          </a:p>
        </p:txBody>
      </p:sp>
      <p:sp>
        <p:nvSpPr>
          <p:cNvPr id="14340" name="AutoShape 4">
            <a:extLst>
              <a:ext uri="{FF2B5EF4-FFF2-40B4-BE49-F238E27FC236}">
                <a16:creationId xmlns:a16="http://schemas.microsoft.com/office/drawing/2014/main" id="{ADED7671-F1E5-4181-A367-AC2B21D3DA4A}"/>
              </a:ext>
            </a:extLst>
          </p:cNvPr>
          <p:cNvSpPr>
            <a:spLocks noChangeArrowheads="1"/>
          </p:cNvSpPr>
          <p:nvPr/>
        </p:nvSpPr>
        <p:spPr bwMode="auto">
          <a:xfrm>
            <a:off x="7620000" y="1066800"/>
            <a:ext cx="685800" cy="685800"/>
          </a:xfrm>
          <a:prstGeom prst="smileyFace">
            <a:avLst>
              <a:gd name="adj" fmla="val 4653"/>
            </a:avLst>
          </a:prstGeom>
          <a:solidFill>
            <a:srgbClr val="FFFF00"/>
          </a:solidFill>
          <a:ln w="9525">
            <a:solidFill>
              <a:srgbClr val="000000"/>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1" name="AutoShape 5">
            <a:extLst>
              <a:ext uri="{FF2B5EF4-FFF2-40B4-BE49-F238E27FC236}">
                <a16:creationId xmlns:a16="http://schemas.microsoft.com/office/drawing/2014/main" id="{BAE10324-BB2F-461E-908B-EF4F6808C065}"/>
              </a:ext>
            </a:extLst>
          </p:cNvPr>
          <p:cNvSpPr>
            <a:spLocks noChangeArrowheads="1"/>
          </p:cNvSpPr>
          <p:nvPr/>
        </p:nvSpPr>
        <p:spPr bwMode="auto">
          <a:xfrm>
            <a:off x="4648200" y="1066800"/>
            <a:ext cx="685800" cy="685800"/>
          </a:xfrm>
          <a:prstGeom prst="plus">
            <a:avLst>
              <a:gd name="adj" fmla="val 25000"/>
            </a:avLst>
          </a:prstGeom>
          <a:solidFill>
            <a:srgbClr val="FF0000"/>
          </a:solidFill>
          <a:ln w="9525">
            <a:solidFill>
              <a:srgbClr val="FF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2" name="AutoShape 6">
            <a:extLst>
              <a:ext uri="{FF2B5EF4-FFF2-40B4-BE49-F238E27FC236}">
                <a16:creationId xmlns:a16="http://schemas.microsoft.com/office/drawing/2014/main" id="{6928B9AE-81C5-41FB-9B22-1F68F65558A1}"/>
              </a:ext>
            </a:extLst>
          </p:cNvPr>
          <p:cNvSpPr>
            <a:spLocks noChangeArrowheads="1"/>
          </p:cNvSpPr>
          <p:nvPr/>
        </p:nvSpPr>
        <p:spPr bwMode="auto">
          <a:xfrm>
            <a:off x="3733800" y="1066800"/>
            <a:ext cx="685800" cy="685800"/>
          </a:xfrm>
          <a:prstGeom prst="lightningBolt">
            <a:avLst/>
          </a:prstGeom>
          <a:solidFill>
            <a:srgbClr val="FFFF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3" name="AutoShape 7">
            <a:extLst>
              <a:ext uri="{FF2B5EF4-FFF2-40B4-BE49-F238E27FC236}">
                <a16:creationId xmlns:a16="http://schemas.microsoft.com/office/drawing/2014/main" id="{54481C91-461F-4A5D-9A6C-81D93D088C80}"/>
              </a:ext>
            </a:extLst>
          </p:cNvPr>
          <p:cNvSpPr>
            <a:spLocks noChangeArrowheads="1"/>
          </p:cNvSpPr>
          <p:nvPr/>
        </p:nvSpPr>
        <p:spPr bwMode="auto">
          <a:xfrm>
            <a:off x="5715000" y="1066800"/>
            <a:ext cx="685800" cy="685800"/>
          </a:xfrm>
          <a:prstGeom prst="upArrow">
            <a:avLst>
              <a:gd name="adj1" fmla="val 50000"/>
              <a:gd name="adj2" fmla="val 25000"/>
            </a:avLst>
          </a:prstGeom>
          <a:solidFill>
            <a:srgbClr val="00FF00"/>
          </a:solidFill>
          <a:ln w="9525">
            <a:solidFill>
              <a:srgbClr val="000000"/>
            </a:solidFill>
            <a:miter lim="800000"/>
            <a:headEnd/>
            <a:tailEnd/>
          </a:ln>
        </p:spPr>
        <p:txBody>
          <a:bodyPr vert="eaVert"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4" name="AutoShape 8">
            <a:extLst>
              <a:ext uri="{FF2B5EF4-FFF2-40B4-BE49-F238E27FC236}">
                <a16:creationId xmlns:a16="http://schemas.microsoft.com/office/drawing/2014/main" id="{5BA0B1ED-265F-4B23-8C62-7132CD6BD5E7}"/>
              </a:ext>
            </a:extLst>
          </p:cNvPr>
          <p:cNvSpPr>
            <a:spLocks noChangeArrowheads="1"/>
          </p:cNvSpPr>
          <p:nvPr/>
        </p:nvSpPr>
        <p:spPr bwMode="auto">
          <a:xfrm>
            <a:off x="6705600" y="1066800"/>
            <a:ext cx="685800" cy="685800"/>
          </a:xfrm>
          <a:custGeom>
            <a:avLst/>
            <a:gdLst>
              <a:gd name="T0" fmla="*/ 10887075 w 21600"/>
              <a:gd name="T1" fmla="*/ 0 h 21600"/>
              <a:gd name="T2" fmla="*/ 3188494 w 21600"/>
              <a:gd name="T3" fmla="*/ 3188494 h 21600"/>
              <a:gd name="T4" fmla="*/ 0 w 21600"/>
              <a:gd name="T5" fmla="*/ 10887075 h 21600"/>
              <a:gd name="T6" fmla="*/ 3188494 w 21600"/>
              <a:gd name="T7" fmla="*/ 18585657 h 21600"/>
              <a:gd name="T8" fmla="*/ 10887075 w 21600"/>
              <a:gd name="T9" fmla="*/ 21774150 h 21600"/>
              <a:gd name="T10" fmla="*/ 18585657 w 21600"/>
              <a:gd name="T11" fmla="*/ 18585657 h 21600"/>
              <a:gd name="T12" fmla="*/ 21774150 w 21600"/>
              <a:gd name="T13" fmla="*/ 10887075 h 21600"/>
              <a:gd name="T14" fmla="*/ 18585657 w 21600"/>
              <a:gd name="T15" fmla="*/ 3188494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close/>
                <a:moveTo>
                  <a:pt x="4198" y="6106"/>
                </a:moveTo>
                <a:cubicBezTo>
                  <a:pt x="3223" y="7477"/>
                  <a:pt x="2700" y="9117"/>
                  <a:pt x="2700" y="10799"/>
                </a:cubicBezTo>
                <a:cubicBezTo>
                  <a:pt x="2700" y="15273"/>
                  <a:pt x="6326" y="18900"/>
                  <a:pt x="10800" y="18900"/>
                </a:cubicBezTo>
                <a:cubicBezTo>
                  <a:pt x="12482" y="18900"/>
                  <a:pt x="14122" y="18376"/>
                  <a:pt x="15493" y="17401"/>
                </a:cubicBezTo>
                <a:close/>
              </a:path>
            </a:pathLst>
          </a:custGeom>
          <a:solidFill>
            <a:srgbClr val="800000"/>
          </a:solidFill>
          <a:ln w="9525">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4345" name="FlagCount" hidden="1">
            <a:hlinkClick r:id="rId2" action="ppaction://hlinkfile"/>
            <a:extLst>
              <a:ext uri="{FF2B5EF4-FFF2-40B4-BE49-F238E27FC236}">
                <a16:creationId xmlns:a16="http://schemas.microsoft.com/office/drawing/2014/main" id="{81F12E9A-8880-4347-BA71-417D9A43AF59}"/>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a:extLst>
              <a:ext uri="{FF2B5EF4-FFF2-40B4-BE49-F238E27FC236}">
                <a16:creationId xmlns:a16="http://schemas.microsoft.com/office/drawing/2014/main" id="{149EAF7D-85EB-4170-BE50-501AF7668D31}"/>
              </a:ext>
            </a:extLst>
          </p:cNvPr>
          <p:cNvSpPr>
            <a:spLocks noGrp="1" noChangeArrowheads="1"/>
          </p:cNvSpPr>
          <p:nvPr>
            <p:ph type="title"/>
          </p:nvPr>
        </p:nvSpPr>
        <p:spPr/>
        <p:txBody>
          <a:bodyPr/>
          <a:lstStyle/>
          <a:p>
            <a:pPr eaLnBrk="1" hangingPunct="1"/>
            <a:r>
              <a:rPr lang="en-US" altLang="en-US"/>
              <a:t>Advanced AutoShapes</a:t>
            </a:r>
          </a:p>
        </p:txBody>
      </p:sp>
      <p:grpSp>
        <p:nvGrpSpPr>
          <p:cNvPr id="2" name="Group 19">
            <a:extLst>
              <a:ext uri="{FF2B5EF4-FFF2-40B4-BE49-F238E27FC236}">
                <a16:creationId xmlns:a16="http://schemas.microsoft.com/office/drawing/2014/main" id="{4AD4117A-A4F5-4F30-9B40-F9F645BE2124}"/>
              </a:ext>
            </a:extLst>
          </p:cNvPr>
          <p:cNvGrpSpPr>
            <a:grpSpLocks/>
          </p:cNvGrpSpPr>
          <p:nvPr/>
        </p:nvGrpSpPr>
        <p:grpSpPr bwMode="auto">
          <a:xfrm>
            <a:off x="1981200" y="4800600"/>
            <a:ext cx="1524000" cy="1143000"/>
            <a:chOff x="1488" y="2688"/>
            <a:chExt cx="960" cy="720"/>
          </a:xfrm>
        </p:grpSpPr>
        <p:sp>
          <p:nvSpPr>
            <p:cNvPr id="15375" name="AutoShape 4">
              <a:extLst>
                <a:ext uri="{FF2B5EF4-FFF2-40B4-BE49-F238E27FC236}">
                  <a16:creationId xmlns:a16="http://schemas.microsoft.com/office/drawing/2014/main" id="{45F1173A-E3C3-4D9C-A7CA-5EE0D53531BE}"/>
                </a:ext>
              </a:extLst>
            </p:cNvPr>
            <p:cNvSpPr>
              <a:spLocks noChangeArrowheads="1"/>
            </p:cNvSpPr>
            <p:nvPr/>
          </p:nvSpPr>
          <p:spPr bwMode="auto">
            <a:xfrm>
              <a:off x="1488" y="2688"/>
              <a:ext cx="960" cy="720"/>
            </a:xfrm>
            <a:prstGeom prst="flowChartProcess">
              <a:avLst/>
            </a:prstGeom>
            <a:solidFill>
              <a:srgbClr val="9933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6" name="Text Box 10">
              <a:extLst>
                <a:ext uri="{FF2B5EF4-FFF2-40B4-BE49-F238E27FC236}">
                  <a16:creationId xmlns:a16="http://schemas.microsoft.com/office/drawing/2014/main" id="{A70742DB-4114-4F69-9C21-9E8ED0DCC739}"/>
                </a:ext>
              </a:extLst>
            </p:cNvPr>
            <p:cNvSpPr txBox="1">
              <a:spLocks noChangeArrowheads="1"/>
            </p:cNvSpPr>
            <p:nvPr/>
          </p:nvSpPr>
          <p:spPr bwMode="auto">
            <a:xfrm>
              <a:off x="1536" y="2928"/>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rPr>
                <a:t>Phase One</a:t>
              </a:r>
            </a:p>
          </p:txBody>
        </p:sp>
      </p:grpSp>
      <p:grpSp>
        <p:nvGrpSpPr>
          <p:cNvPr id="3" name="Group 22">
            <a:extLst>
              <a:ext uri="{FF2B5EF4-FFF2-40B4-BE49-F238E27FC236}">
                <a16:creationId xmlns:a16="http://schemas.microsoft.com/office/drawing/2014/main" id="{05DF1C72-D727-4A3C-9AC3-4C1445F0B089}"/>
              </a:ext>
            </a:extLst>
          </p:cNvPr>
          <p:cNvGrpSpPr>
            <a:grpSpLocks/>
          </p:cNvGrpSpPr>
          <p:nvPr/>
        </p:nvGrpSpPr>
        <p:grpSpPr bwMode="auto">
          <a:xfrm>
            <a:off x="5638800" y="4800600"/>
            <a:ext cx="1524000" cy="1143000"/>
            <a:chOff x="4080" y="2064"/>
            <a:chExt cx="960" cy="720"/>
          </a:xfrm>
        </p:grpSpPr>
        <p:sp>
          <p:nvSpPr>
            <p:cNvPr id="15373" name="AutoShape 6">
              <a:extLst>
                <a:ext uri="{FF2B5EF4-FFF2-40B4-BE49-F238E27FC236}">
                  <a16:creationId xmlns:a16="http://schemas.microsoft.com/office/drawing/2014/main" id="{59D12855-7503-4071-8D55-3C67F2ED63C2}"/>
                </a:ext>
              </a:extLst>
            </p:cNvPr>
            <p:cNvSpPr>
              <a:spLocks noChangeArrowheads="1"/>
            </p:cNvSpPr>
            <p:nvPr/>
          </p:nvSpPr>
          <p:spPr bwMode="auto">
            <a:xfrm>
              <a:off x="4080" y="2064"/>
              <a:ext cx="960" cy="720"/>
            </a:xfrm>
            <a:prstGeom prst="flowChartProcess">
              <a:avLst/>
            </a:prstGeom>
            <a:solidFill>
              <a:srgbClr val="00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4" name="Text Box 13">
              <a:extLst>
                <a:ext uri="{FF2B5EF4-FFF2-40B4-BE49-F238E27FC236}">
                  <a16:creationId xmlns:a16="http://schemas.microsoft.com/office/drawing/2014/main" id="{905BDBC0-8CD4-413E-AF27-7C5D941427E3}"/>
                </a:ext>
              </a:extLst>
            </p:cNvPr>
            <p:cNvSpPr txBox="1">
              <a:spLocks noChangeArrowheads="1"/>
            </p:cNvSpPr>
            <p:nvPr/>
          </p:nvSpPr>
          <p:spPr bwMode="auto">
            <a:xfrm>
              <a:off x="4128" y="2304"/>
              <a:ext cx="8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solidFill>
                    <a:schemeClr val="bg1"/>
                  </a:solidFill>
                </a:rPr>
                <a:t>Phase Two</a:t>
              </a:r>
            </a:p>
          </p:txBody>
        </p:sp>
      </p:grpSp>
      <p:grpSp>
        <p:nvGrpSpPr>
          <p:cNvPr id="4" name="Group 21">
            <a:extLst>
              <a:ext uri="{FF2B5EF4-FFF2-40B4-BE49-F238E27FC236}">
                <a16:creationId xmlns:a16="http://schemas.microsoft.com/office/drawing/2014/main" id="{2BDA578E-E6F5-4593-B3F7-ABA7C8F5077C}"/>
              </a:ext>
            </a:extLst>
          </p:cNvPr>
          <p:cNvGrpSpPr>
            <a:grpSpLocks/>
          </p:cNvGrpSpPr>
          <p:nvPr/>
        </p:nvGrpSpPr>
        <p:grpSpPr bwMode="auto">
          <a:xfrm>
            <a:off x="3505200" y="4724400"/>
            <a:ext cx="2133600" cy="1192213"/>
            <a:chOff x="2256" y="2304"/>
            <a:chExt cx="1344" cy="751"/>
          </a:xfrm>
        </p:grpSpPr>
        <p:grpSp>
          <p:nvGrpSpPr>
            <p:cNvPr id="15368" name="Group 20">
              <a:extLst>
                <a:ext uri="{FF2B5EF4-FFF2-40B4-BE49-F238E27FC236}">
                  <a16:creationId xmlns:a16="http://schemas.microsoft.com/office/drawing/2014/main" id="{7138FCCD-F0B3-41AA-B985-3911584029CB}"/>
                </a:ext>
              </a:extLst>
            </p:cNvPr>
            <p:cNvGrpSpPr>
              <a:grpSpLocks/>
            </p:cNvGrpSpPr>
            <p:nvPr/>
          </p:nvGrpSpPr>
          <p:grpSpPr bwMode="auto">
            <a:xfrm>
              <a:off x="2256" y="2496"/>
              <a:ext cx="1344" cy="384"/>
              <a:chOff x="2448" y="2832"/>
              <a:chExt cx="1344" cy="384"/>
            </a:xfrm>
          </p:grpSpPr>
          <p:sp>
            <p:nvSpPr>
              <p:cNvPr id="15370" name="AutoShape 5">
                <a:extLst>
                  <a:ext uri="{FF2B5EF4-FFF2-40B4-BE49-F238E27FC236}">
                    <a16:creationId xmlns:a16="http://schemas.microsoft.com/office/drawing/2014/main" id="{EEFCAD17-9C3B-4B1E-B5B3-347E21387940}"/>
                  </a:ext>
                </a:extLst>
              </p:cNvPr>
              <p:cNvSpPr>
                <a:spLocks noChangeArrowheads="1"/>
              </p:cNvSpPr>
              <p:nvPr/>
            </p:nvSpPr>
            <p:spPr bwMode="auto">
              <a:xfrm>
                <a:off x="2736" y="2832"/>
                <a:ext cx="720" cy="384"/>
              </a:xfrm>
              <a:prstGeom prst="flowChartDecision">
                <a:avLst/>
              </a:prstGeom>
              <a:solidFill>
                <a:srgbClr val="FFFF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5371" name="Line 7">
                <a:extLst>
                  <a:ext uri="{FF2B5EF4-FFF2-40B4-BE49-F238E27FC236}">
                    <a16:creationId xmlns:a16="http://schemas.microsoft.com/office/drawing/2014/main" id="{02C1E932-DD7E-4BBA-BEA2-452FEE7F457B}"/>
                  </a:ext>
                </a:extLst>
              </p:cNvPr>
              <p:cNvSpPr>
                <a:spLocks noChangeShapeType="1"/>
              </p:cNvSpPr>
              <p:nvPr/>
            </p:nvSpPr>
            <p:spPr bwMode="auto">
              <a:xfrm>
                <a:off x="2448" y="3024"/>
                <a:ext cx="28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sp>
            <p:nvSpPr>
              <p:cNvPr id="15372" name="Line 8">
                <a:extLst>
                  <a:ext uri="{FF2B5EF4-FFF2-40B4-BE49-F238E27FC236}">
                    <a16:creationId xmlns:a16="http://schemas.microsoft.com/office/drawing/2014/main" id="{2F6266FA-8DCA-403F-A6D1-508B94E2D2B1}"/>
                  </a:ext>
                </a:extLst>
              </p:cNvPr>
              <p:cNvSpPr>
                <a:spLocks noChangeShapeType="1"/>
              </p:cNvSpPr>
              <p:nvPr/>
            </p:nvSpPr>
            <p:spPr bwMode="auto">
              <a:xfrm>
                <a:off x="3456" y="3024"/>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NZ"/>
              </a:p>
            </p:txBody>
          </p:sp>
        </p:grpSp>
        <p:sp>
          <p:nvSpPr>
            <p:cNvPr id="15369" name="Text Box 14">
              <a:extLst>
                <a:ext uri="{FF2B5EF4-FFF2-40B4-BE49-F238E27FC236}">
                  <a16:creationId xmlns:a16="http://schemas.microsoft.com/office/drawing/2014/main" id="{00D53FA1-1EA3-4052-A7AB-BFBE3E0F4ED5}"/>
                </a:ext>
              </a:extLst>
            </p:cNvPr>
            <p:cNvSpPr txBox="1">
              <a:spLocks noChangeArrowheads="1"/>
            </p:cNvSpPr>
            <p:nvPr/>
          </p:nvSpPr>
          <p:spPr bwMode="auto">
            <a:xfrm>
              <a:off x="2400" y="2304"/>
              <a:ext cx="1008" cy="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a:t>Research</a:t>
              </a:r>
            </a:p>
            <a:p>
              <a:pPr algn="ctr" eaLnBrk="1" hangingPunct="1">
                <a:spcBef>
                  <a:spcPct val="50000"/>
                </a:spcBef>
              </a:pPr>
              <a:r>
                <a:rPr lang="en-US" altLang="en-US"/>
                <a:t>&amp;</a:t>
              </a:r>
            </a:p>
            <a:p>
              <a:pPr algn="ctr" eaLnBrk="1" hangingPunct="1">
                <a:spcBef>
                  <a:spcPct val="50000"/>
                </a:spcBef>
              </a:pPr>
              <a:r>
                <a:rPr lang="en-US" altLang="en-US"/>
                <a:t>Development</a:t>
              </a:r>
            </a:p>
          </p:txBody>
        </p:sp>
      </p:grpSp>
      <p:sp>
        <p:nvSpPr>
          <p:cNvPr id="15366" name="Rectangle 24">
            <a:extLst>
              <a:ext uri="{FF2B5EF4-FFF2-40B4-BE49-F238E27FC236}">
                <a16:creationId xmlns:a16="http://schemas.microsoft.com/office/drawing/2014/main" id="{0AD224AC-47A5-4F65-BC19-ACDCA4DB9984}"/>
              </a:ext>
            </a:extLst>
          </p:cNvPr>
          <p:cNvSpPr>
            <a:spLocks noGrp="1" noChangeArrowheads="1"/>
          </p:cNvSpPr>
          <p:nvPr>
            <p:ph type="body" idx="1"/>
          </p:nvPr>
        </p:nvSpPr>
        <p:spPr/>
        <p:txBody>
          <a:bodyPr/>
          <a:lstStyle/>
          <a:p>
            <a:pPr eaLnBrk="1" hangingPunct="1"/>
            <a:r>
              <a:rPr lang="en-US" altLang="en-US"/>
              <a:t>By selecting several AutoShapes and right-clicking, you can group them together.</a:t>
            </a:r>
          </a:p>
          <a:p>
            <a:pPr eaLnBrk="1" hangingPunct="1"/>
            <a:r>
              <a:rPr lang="en-US" altLang="en-US"/>
              <a:t>Any of the Custom Animations we Used for Text Sections can be Applied to Groups or Single AutoShapes</a:t>
            </a:r>
          </a:p>
        </p:txBody>
      </p:sp>
      <p:sp>
        <p:nvSpPr>
          <p:cNvPr id="15367" name="FlagCount" hidden="1">
            <a:hlinkClick r:id="rId2" action="ppaction://hlinkfile"/>
            <a:extLst>
              <a:ext uri="{FF2B5EF4-FFF2-40B4-BE49-F238E27FC236}">
                <a16:creationId xmlns:a16="http://schemas.microsoft.com/office/drawing/2014/main" id="{4E22A82F-4FB1-47D3-AC75-719FD3F42D7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 presetClass="entr" presetSubtype="2" fill="hold" nodeType="afterEffect">
                                  <p:stCondLst>
                                    <p:cond delay="50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1000" fill="hold"/>
                                        <p:tgtEl>
                                          <p:spTgt spid="3"/>
                                        </p:tgtEl>
                                        <p:attrNameLst>
                                          <p:attrName>ppt_x</p:attrName>
                                        </p:attrNameLst>
                                      </p:cBhvr>
                                      <p:tavLst>
                                        <p:tav tm="0">
                                          <p:val>
                                            <p:strVal val="1+#ppt_w/2"/>
                                          </p:val>
                                        </p:tav>
                                        <p:tav tm="100000">
                                          <p:val>
                                            <p:strVal val="#ppt_x"/>
                                          </p:val>
                                        </p:tav>
                                      </p:tavLst>
                                    </p:anim>
                                    <p:anim calcmode="lin" valueType="num">
                                      <p:cBhvr additive="base">
                                        <p:cTn id="13" dur="1000" fill="hold"/>
                                        <p:tgtEl>
                                          <p:spTgt spid="3"/>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2500"/>
                            </p:stCondLst>
                            <p:childTnLst>
                              <p:par>
                                <p:cTn id="15" presetID="9" presetClass="entr" presetSubtype="0" fill="hold" nodeType="afterEffect">
                                  <p:stCondLst>
                                    <p:cond delay="50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EA4891D6-411A-4D18-B531-2D5211E9C152}"/>
              </a:ext>
            </a:extLst>
          </p:cNvPr>
          <p:cNvSpPr>
            <a:spLocks noGrp="1" noChangeArrowheads="1"/>
          </p:cNvSpPr>
          <p:nvPr>
            <p:ph type="title"/>
          </p:nvPr>
        </p:nvSpPr>
        <p:spPr/>
        <p:txBody>
          <a:bodyPr/>
          <a:lstStyle/>
          <a:p>
            <a:pPr eaLnBrk="1" hangingPunct="1"/>
            <a:r>
              <a:rPr lang="en-US" altLang="en-US"/>
              <a:t>Embedding Video</a:t>
            </a:r>
          </a:p>
        </p:txBody>
      </p:sp>
      <p:sp>
        <p:nvSpPr>
          <p:cNvPr id="16387" name="Rectangle 3">
            <a:extLst>
              <a:ext uri="{FF2B5EF4-FFF2-40B4-BE49-F238E27FC236}">
                <a16:creationId xmlns:a16="http://schemas.microsoft.com/office/drawing/2014/main" id="{9AA446AB-AEBE-416B-9DA5-A3DC466D5EC2}"/>
              </a:ext>
            </a:extLst>
          </p:cNvPr>
          <p:cNvSpPr>
            <a:spLocks noGrp="1" noChangeArrowheads="1"/>
          </p:cNvSpPr>
          <p:nvPr>
            <p:ph type="body" sz="half" idx="1"/>
          </p:nvPr>
        </p:nvSpPr>
        <p:spPr>
          <a:xfrm>
            <a:off x="838200" y="2362200"/>
            <a:ext cx="4648200" cy="4191000"/>
          </a:xfrm>
        </p:spPr>
        <p:txBody>
          <a:bodyPr/>
          <a:lstStyle/>
          <a:p>
            <a:pPr eaLnBrk="1" hangingPunct="1"/>
            <a:r>
              <a:rPr lang="en-US" altLang="en-US" sz="2000"/>
              <a:t>To Play a Video in Your Slide Show, go to “Insert” and Place your Mouse Over “Movies and Sounds” then Select “Movie From File”</a:t>
            </a:r>
          </a:p>
          <a:p>
            <a:pPr eaLnBrk="1" hangingPunct="1"/>
            <a:r>
              <a:rPr lang="en-US" altLang="en-US" sz="2000"/>
              <a:t>Any Movie that is Supported Will Automatically be Shown When you Browse for the File</a:t>
            </a:r>
          </a:p>
          <a:p>
            <a:pPr eaLnBrk="1" hangingPunct="1"/>
            <a:r>
              <a:rPr lang="en-US" altLang="en-US" sz="2000"/>
              <a:t>Once the Video is Inserted, Select if You Want it to Play Automatically </a:t>
            </a:r>
          </a:p>
          <a:p>
            <a:pPr eaLnBrk="1" hangingPunct="1"/>
            <a:r>
              <a:rPr lang="en-US" altLang="en-US" sz="2000"/>
              <a:t>Then, you can Position and Size the Video how You Wish</a:t>
            </a:r>
          </a:p>
          <a:p>
            <a:pPr eaLnBrk="1" hangingPunct="1"/>
            <a:endParaRPr lang="en-US" altLang="en-US" sz="2000"/>
          </a:p>
        </p:txBody>
      </p:sp>
      <p:pic>
        <p:nvPicPr>
          <p:cNvPr id="27652" name="slide.mpg">
            <a:hlinkClick r:id="" action="ppaction://media"/>
            <a:extLst>
              <a:ext uri="{FF2B5EF4-FFF2-40B4-BE49-F238E27FC236}">
                <a16:creationId xmlns:a16="http://schemas.microsoft.com/office/drawing/2014/main" id="{9DC8C898-B207-469A-94BA-51980399A452}"/>
              </a:ext>
            </a:extLst>
          </p:cNvPr>
          <p:cNvPicPr>
            <a:picLocks noRot="1" noChangeAspect="1" noChangeArrowheads="1"/>
          </p:cNvPicPr>
          <p:nvPr>
            <p:ph sz="half" idx="2"/>
            <a:videoFile r:link="rId1"/>
          </p:nvPr>
        </p:nvPicPr>
        <p:blipFill>
          <a:blip r:embed="rId3">
            <a:extLst>
              <a:ext uri="{28A0092B-C50C-407E-A947-70E740481C1C}">
                <a14:useLocalDpi xmlns:a14="http://schemas.microsoft.com/office/drawing/2010/main" val="0"/>
              </a:ext>
            </a:extLst>
          </a:blip>
          <a:srcRect/>
          <a:stretch>
            <a:fillRect/>
          </a:stretch>
        </p:blipFill>
        <p:spPr>
          <a:xfrm>
            <a:off x="5486400" y="3451225"/>
            <a:ext cx="3044825" cy="2028825"/>
          </a:xfrm>
        </p:spPr>
      </p:pic>
      <p:sp>
        <p:nvSpPr>
          <p:cNvPr id="16389" name="FlagCount" hidden="1">
            <a:hlinkClick r:id="rId4" action="ppaction://hlinkfile"/>
            <a:extLst>
              <a:ext uri="{FF2B5EF4-FFF2-40B4-BE49-F238E27FC236}">
                <a16:creationId xmlns:a16="http://schemas.microsoft.com/office/drawing/2014/main" id="{89D9BCDE-5353-4D34-8E44-2DE68304221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44979" fill="hold"/>
                                        <p:tgtEl>
                                          <p:spTgt spid="2765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27652"/>
                </p:tgtEl>
              </p:cMediaNode>
            </p:video>
            <p:seq concurrent="1" nextAc="seek">
              <p:cTn id="8" restart="whenNotActive" fill="hold" evtFilter="cancelBubble" nodeType="interactiveSeq">
                <p:stCondLst>
                  <p:cond evt="onClick" delay="0">
                    <p:tgtEl>
                      <p:spTgt spid="27652"/>
                    </p:tgtEl>
                  </p:cond>
                </p:stCondLst>
                <p:endSync evt="end" delay="0">
                  <p:rtn val="all"/>
                </p:endSync>
                <p:childTnLst>
                  <p:par>
                    <p:cTn id="9" fill="hold" nodeType="clickPar">
                      <p:stCondLst>
                        <p:cond delay="0"/>
                      </p:stCondLst>
                      <p:childTnLst>
                        <p:par>
                          <p:cTn id="10" fill="hold" nodeType="withGroup">
                            <p:stCondLst>
                              <p:cond delay="0"/>
                            </p:stCondLst>
                            <p:childTnLst>
                              <p:par>
                                <p:cTn id="11" presetID="2" presetClass="mediacall" presetSubtype="0" fill="hold" nodeType="clickEffect">
                                  <p:stCondLst>
                                    <p:cond delay="0"/>
                                  </p:stCondLst>
                                  <p:childTnLst>
                                    <p:cmd type="call" cmd="togglePause">
                                      <p:cBhvr>
                                        <p:cTn id="12" dur="1" fill="hold"/>
                                        <p:tgtEl>
                                          <p:spTgt spid="27652"/>
                                        </p:tgtEl>
                                      </p:cBhvr>
                                    </p:cmd>
                                  </p:childTnLst>
                                </p:cTn>
                              </p:par>
                            </p:childTnLst>
                          </p:cTn>
                        </p:par>
                      </p:childTnLst>
                    </p:cTn>
                  </p:par>
                </p:childTnLst>
              </p:cTn>
              <p:nextCondLst>
                <p:cond evt="onClick" delay="0">
                  <p:tgtEl>
                    <p:spTgt spid="2765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a:extLst>
              <a:ext uri="{FF2B5EF4-FFF2-40B4-BE49-F238E27FC236}">
                <a16:creationId xmlns:a16="http://schemas.microsoft.com/office/drawing/2014/main" id="{9A2DE4DB-3BD3-40BB-99F9-850B19231917}"/>
              </a:ext>
            </a:extLst>
          </p:cNvPr>
          <p:cNvSpPr>
            <a:spLocks noGrp="1" noChangeArrowheads="1"/>
          </p:cNvSpPr>
          <p:nvPr>
            <p:ph type="title"/>
          </p:nvPr>
        </p:nvSpPr>
        <p:spPr/>
        <p:txBody>
          <a:bodyPr/>
          <a:lstStyle/>
          <a:p>
            <a:pPr eaLnBrk="1" hangingPunct="1"/>
            <a:r>
              <a:rPr lang="en-US" altLang="en-US"/>
              <a:t>Action Buttons</a:t>
            </a:r>
          </a:p>
        </p:txBody>
      </p:sp>
      <p:sp>
        <p:nvSpPr>
          <p:cNvPr id="17411" name="Rectangle 3">
            <a:extLst>
              <a:ext uri="{FF2B5EF4-FFF2-40B4-BE49-F238E27FC236}">
                <a16:creationId xmlns:a16="http://schemas.microsoft.com/office/drawing/2014/main" id="{68EF40FB-64A6-4095-84B3-557E31DD0942}"/>
              </a:ext>
            </a:extLst>
          </p:cNvPr>
          <p:cNvSpPr>
            <a:spLocks noGrp="1" noChangeArrowheads="1"/>
          </p:cNvSpPr>
          <p:nvPr>
            <p:ph type="body" idx="1"/>
          </p:nvPr>
        </p:nvSpPr>
        <p:spPr/>
        <p:txBody>
          <a:bodyPr/>
          <a:lstStyle/>
          <a:p>
            <a:pPr eaLnBrk="1" hangingPunct="1"/>
            <a:r>
              <a:rPr lang="en-US" altLang="en-US" sz="2400"/>
              <a:t>You can Add Action Buttons to Move Around non-linearly in Your Presentation</a:t>
            </a:r>
          </a:p>
          <a:p>
            <a:pPr eaLnBrk="1" hangingPunct="1"/>
            <a:r>
              <a:rPr lang="en-US" altLang="en-US" sz="2400"/>
              <a:t>Go to “Slide Show” and Select “Action Buttons”</a:t>
            </a:r>
          </a:p>
          <a:p>
            <a:pPr eaLnBrk="1" hangingPunct="1"/>
            <a:r>
              <a:rPr lang="en-US" altLang="en-US" sz="2400"/>
              <a:t>Select Your Desired Button Type then Draw Your Button and a Window Will Appear </a:t>
            </a:r>
          </a:p>
          <a:p>
            <a:pPr eaLnBrk="1" hangingPunct="1"/>
            <a:r>
              <a:rPr lang="en-US" altLang="en-US" sz="2400"/>
              <a:t>Set Up your Properties, then you can Double Click the Button to Change Color</a:t>
            </a:r>
          </a:p>
          <a:p>
            <a:pPr eaLnBrk="1" hangingPunct="1"/>
            <a:r>
              <a:rPr lang="en-US" altLang="en-US" sz="2400"/>
              <a:t>You Can Also Resize and Position the Button After it is Created</a:t>
            </a:r>
          </a:p>
        </p:txBody>
      </p:sp>
      <p:sp>
        <p:nvSpPr>
          <p:cNvPr id="17412" name="AutoShape 5">
            <a:hlinkClick r:id="rId2" action="ppaction://hlinksldjump" highlightClick="1"/>
            <a:extLst>
              <a:ext uri="{FF2B5EF4-FFF2-40B4-BE49-F238E27FC236}">
                <a16:creationId xmlns:a16="http://schemas.microsoft.com/office/drawing/2014/main" id="{75632ACA-86BF-4B14-9509-36A80DFFDB9E}"/>
              </a:ext>
            </a:extLst>
          </p:cNvPr>
          <p:cNvSpPr>
            <a:spLocks noChangeArrowheads="1"/>
          </p:cNvSpPr>
          <p:nvPr/>
        </p:nvSpPr>
        <p:spPr bwMode="auto">
          <a:xfrm>
            <a:off x="7620000" y="5943600"/>
            <a:ext cx="609600" cy="609600"/>
          </a:xfrm>
          <a:prstGeom prst="actionButtonBackPrevious">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17413" name="Text Box 6">
            <a:extLst>
              <a:ext uri="{FF2B5EF4-FFF2-40B4-BE49-F238E27FC236}">
                <a16:creationId xmlns:a16="http://schemas.microsoft.com/office/drawing/2014/main" id="{D677E60C-1F72-414F-8137-FCED50EABDBA}"/>
              </a:ext>
            </a:extLst>
          </p:cNvPr>
          <p:cNvSpPr txBox="1">
            <a:spLocks noChangeArrowheads="1"/>
          </p:cNvSpPr>
          <p:nvPr/>
        </p:nvSpPr>
        <p:spPr bwMode="auto">
          <a:xfrm>
            <a:off x="5257800" y="6096000"/>
            <a:ext cx="2438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Go See HAL Again…</a:t>
            </a:r>
          </a:p>
        </p:txBody>
      </p:sp>
      <p:sp>
        <p:nvSpPr>
          <p:cNvPr id="17414" name="FlagCount" hidden="1">
            <a:hlinkClick r:id="rId3" action="ppaction://hlinkfile"/>
            <a:extLst>
              <a:ext uri="{FF2B5EF4-FFF2-40B4-BE49-F238E27FC236}">
                <a16:creationId xmlns:a16="http://schemas.microsoft.com/office/drawing/2014/main" id="{CA757A5F-1926-400C-8FB6-C3642948870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a:extLst>
              <a:ext uri="{FF2B5EF4-FFF2-40B4-BE49-F238E27FC236}">
                <a16:creationId xmlns:a16="http://schemas.microsoft.com/office/drawing/2014/main" id="{7B92004F-4C6C-4D42-BCA4-DD8EA4DDD372}"/>
              </a:ext>
            </a:extLst>
          </p:cNvPr>
          <p:cNvSpPr>
            <a:spLocks noGrp="1" noChangeArrowheads="1"/>
          </p:cNvSpPr>
          <p:nvPr>
            <p:ph type="title"/>
          </p:nvPr>
        </p:nvSpPr>
        <p:spPr/>
        <p:txBody>
          <a:bodyPr/>
          <a:lstStyle/>
          <a:p>
            <a:pPr eaLnBrk="1" hangingPunct="1"/>
            <a:r>
              <a:rPr lang="en-US" altLang="en-US"/>
              <a:t>Linking to Web Content</a:t>
            </a:r>
          </a:p>
        </p:txBody>
      </p:sp>
      <p:sp>
        <p:nvSpPr>
          <p:cNvPr id="18435" name="Rectangle 3">
            <a:extLst>
              <a:ext uri="{FF2B5EF4-FFF2-40B4-BE49-F238E27FC236}">
                <a16:creationId xmlns:a16="http://schemas.microsoft.com/office/drawing/2014/main" id="{626BA2A4-A84A-4F90-9D85-3CD095C37CB5}"/>
              </a:ext>
            </a:extLst>
          </p:cNvPr>
          <p:cNvSpPr>
            <a:spLocks noGrp="1" noChangeArrowheads="1"/>
          </p:cNvSpPr>
          <p:nvPr>
            <p:ph type="body" idx="1"/>
          </p:nvPr>
        </p:nvSpPr>
        <p:spPr/>
        <p:txBody>
          <a:bodyPr/>
          <a:lstStyle/>
          <a:p>
            <a:pPr eaLnBrk="1" hangingPunct="1">
              <a:lnSpc>
                <a:spcPct val="90000"/>
              </a:lnSpc>
            </a:pPr>
            <a:r>
              <a:rPr lang="en-US" altLang="en-US" sz="2400"/>
              <a:t>You Can Link to Web Content and Open it During Your Slide Show</a:t>
            </a:r>
          </a:p>
          <a:p>
            <a:pPr eaLnBrk="1" hangingPunct="1">
              <a:lnSpc>
                <a:spcPct val="90000"/>
              </a:lnSpc>
            </a:pPr>
            <a:r>
              <a:rPr lang="en-US" altLang="en-US" sz="2400"/>
              <a:t>The Computer You Used During the Slide Show MUST Have Internet Access</a:t>
            </a:r>
          </a:p>
          <a:p>
            <a:pPr eaLnBrk="1" hangingPunct="1">
              <a:lnSpc>
                <a:spcPct val="90000"/>
              </a:lnSpc>
            </a:pPr>
            <a:r>
              <a:rPr lang="en-US" altLang="en-US" sz="2400"/>
              <a:t>Highlight a Section of Text and Right-Click it</a:t>
            </a:r>
          </a:p>
          <a:p>
            <a:pPr eaLnBrk="1" hangingPunct="1">
              <a:lnSpc>
                <a:spcPct val="90000"/>
              </a:lnSpc>
            </a:pPr>
            <a:r>
              <a:rPr lang="en-US" altLang="en-US" sz="2400"/>
              <a:t>Select “Hyperlink” (Any Spelling or Grammar Errors must be corrected or ignored to select “hyperlink”)</a:t>
            </a:r>
          </a:p>
          <a:p>
            <a:pPr eaLnBrk="1" hangingPunct="1">
              <a:lnSpc>
                <a:spcPct val="90000"/>
              </a:lnSpc>
            </a:pPr>
            <a:r>
              <a:rPr lang="en-US" altLang="en-US" sz="2400"/>
              <a:t>Fill In the Address for Your Target Content</a:t>
            </a:r>
          </a:p>
          <a:p>
            <a:pPr eaLnBrk="1" hangingPunct="1">
              <a:lnSpc>
                <a:spcPct val="90000"/>
              </a:lnSpc>
            </a:pPr>
            <a:r>
              <a:rPr lang="en-US" altLang="en-US" sz="2400"/>
              <a:t>Click </a:t>
            </a:r>
            <a:r>
              <a:rPr lang="en-US" altLang="en-US" sz="2400">
                <a:hlinkClick r:id="rId2"/>
              </a:rPr>
              <a:t>HERE</a:t>
            </a:r>
            <a:r>
              <a:rPr lang="en-US" altLang="en-US" sz="2400"/>
              <a:t> to Visit </a:t>
            </a:r>
            <a:r>
              <a:rPr lang="en-US" altLang="en-US" sz="2400">
                <a:hlinkClick r:id="rId2"/>
              </a:rPr>
              <a:t>www.campcaleb.com</a:t>
            </a:r>
            <a:endParaRPr lang="en-US" altLang="en-US" sz="2400"/>
          </a:p>
        </p:txBody>
      </p:sp>
      <p:sp>
        <p:nvSpPr>
          <p:cNvPr id="18436" name="FlagCount" hidden="1">
            <a:hlinkClick r:id="rId3" action="ppaction://hlinkfile"/>
            <a:extLst>
              <a:ext uri="{FF2B5EF4-FFF2-40B4-BE49-F238E27FC236}">
                <a16:creationId xmlns:a16="http://schemas.microsoft.com/office/drawing/2014/main" id="{C070DBA4-4322-42AB-802C-BBCA4892A573}"/>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a:extLst>
              <a:ext uri="{FF2B5EF4-FFF2-40B4-BE49-F238E27FC236}">
                <a16:creationId xmlns:a16="http://schemas.microsoft.com/office/drawing/2014/main" id="{D25D3703-54AD-4FA7-A0D7-96BBB71D3B82}"/>
              </a:ext>
            </a:extLst>
          </p:cNvPr>
          <p:cNvSpPr>
            <a:spLocks noGrp="1" noChangeArrowheads="1"/>
          </p:cNvSpPr>
          <p:nvPr>
            <p:ph type="title"/>
          </p:nvPr>
        </p:nvSpPr>
        <p:spPr/>
        <p:txBody>
          <a:bodyPr/>
          <a:lstStyle/>
          <a:p>
            <a:pPr eaLnBrk="1" hangingPunct="1"/>
            <a:r>
              <a:rPr lang="en-US" altLang="en-US"/>
              <a:t>Adding Email Links</a:t>
            </a:r>
          </a:p>
        </p:txBody>
      </p:sp>
      <p:sp>
        <p:nvSpPr>
          <p:cNvPr id="19459" name="Rectangle 3">
            <a:extLst>
              <a:ext uri="{FF2B5EF4-FFF2-40B4-BE49-F238E27FC236}">
                <a16:creationId xmlns:a16="http://schemas.microsoft.com/office/drawing/2014/main" id="{9F286C2A-6C3A-4A05-AF77-585BFFBC6BFF}"/>
              </a:ext>
            </a:extLst>
          </p:cNvPr>
          <p:cNvSpPr>
            <a:spLocks noGrp="1" noChangeArrowheads="1"/>
          </p:cNvSpPr>
          <p:nvPr>
            <p:ph type="body" idx="1"/>
          </p:nvPr>
        </p:nvSpPr>
        <p:spPr/>
        <p:txBody>
          <a:bodyPr/>
          <a:lstStyle/>
          <a:p>
            <a:pPr eaLnBrk="1" hangingPunct="1">
              <a:lnSpc>
                <a:spcPct val="90000"/>
              </a:lnSpc>
            </a:pPr>
            <a:r>
              <a:rPr lang="en-US" altLang="en-US" sz="2400"/>
              <a:t>A Good Idea is to Add Your Email Address or other Contact Information to Your Slide Show</a:t>
            </a:r>
          </a:p>
          <a:p>
            <a:pPr eaLnBrk="1" hangingPunct="1">
              <a:lnSpc>
                <a:spcPct val="90000"/>
              </a:lnSpc>
            </a:pPr>
            <a:r>
              <a:rPr lang="en-US" altLang="en-US" sz="2400"/>
              <a:t>You Add an Email Address the Same Way you Link to Web Content, EXCEPT in the Address Field You Need to Type:</a:t>
            </a:r>
          </a:p>
          <a:p>
            <a:pPr lvl="1" eaLnBrk="1" hangingPunct="1">
              <a:lnSpc>
                <a:spcPct val="90000"/>
              </a:lnSpc>
            </a:pPr>
            <a:r>
              <a:rPr lang="en-US" altLang="en-US" sz="2000"/>
              <a:t>“mailto:youremail@yourdomain.com”</a:t>
            </a:r>
          </a:p>
        </p:txBody>
      </p:sp>
      <p:sp>
        <p:nvSpPr>
          <p:cNvPr id="19460" name="FlagCount" hidden="1">
            <a:hlinkClick r:id="rId2" action="ppaction://hlinkfile"/>
            <a:extLst>
              <a:ext uri="{FF2B5EF4-FFF2-40B4-BE49-F238E27FC236}">
                <a16:creationId xmlns:a16="http://schemas.microsoft.com/office/drawing/2014/main" id="{CF9DF66B-94CC-4E6D-B3A4-2F36283CBB46}"/>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B4717FE7-84D6-42D2-8EBD-9272A80858AE}"/>
              </a:ext>
            </a:extLst>
          </p:cNvPr>
          <p:cNvSpPr>
            <a:spLocks noGrp="1" noChangeArrowheads="1"/>
          </p:cNvSpPr>
          <p:nvPr>
            <p:ph type="title"/>
          </p:nvPr>
        </p:nvSpPr>
        <p:spPr/>
        <p:txBody>
          <a:bodyPr/>
          <a:lstStyle/>
          <a:p>
            <a:pPr eaLnBrk="1" hangingPunct="1"/>
            <a:r>
              <a:rPr lang="en-US" altLang="en-US"/>
              <a:t>Introduction</a:t>
            </a:r>
          </a:p>
        </p:txBody>
      </p:sp>
      <p:sp>
        <p:nvSpPr>
          <p:cNvPr id="4099" name="Text Box 4">
            <a:extLst>
              <a:ext uri="{FF2B5EF4-FFF2-40B4-BE49-F238E27FC236}">
                <a16:creationId xmlns:a16="http://schemas.microsoft.com/office/drawing/2014/main" id="{DADC1DB2-16F5-49AA-B42C-F5EB3A060C80}"/>
              </a:ext>
            </a:extLst>
          </p:cNvPr>
          <p:cNvSpPr txBox="1">
            <a:spLocks noChangeArrowheads="1"/>
          </p:cNvSpPr>
          <p:nvPr/>
        </p:nvSpPr>
        <p:spPr bwMode="auto">
          <a:xfrm>
            <a:off x="990600" y="2438400"/>
            <a:ext cx="66294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	</a:t>
            </a:r>
            <a:r>
              <a:rPr lang="en-US" altLang="en-US"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
        <p:nvSpPr>
          <p:cNvPr id="4100" name="FlagCount" hidden="1">
            <a:hlinkClick r:id="rId2" action="ppaction://hlinkfile"/>
            <a:extLst>
              <a:ext uri="{FF2B5EF4-FFF2-40B4-BE49-F238E27FC236}">
                <a16:creationId xmlns:a16="http://schemas.microsoft.com/office/drawing/2014/main" id="{144EEFB8-3570-48C3-8BFE-3FE1BFE073E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AutoShape 2">
            <a:extLst>
              <a:ext uri="{FF2B5EF4-FFF2-40B4-BE49-F238E27FC236}">
                <a16:creationId xmlns:a16="http://schemas.microsoft.com/office/drawing/2014/main" id="{21290646-9C2A-43F9-9533-51A4385B1ABD}"/>
              </a:ext>
            </a:extLst>
          </p:cNvPr>
          <p:cNvSpPr>
            <a:spLocks noGrp="1" noChangeArrowheads="1"/>
          </p:cNvSpPr>
          <p:nvPr>
            <p:ph type="title"/>
          </p:nvPr>
        </p:nvSpPr>
        <p:spPr/>
        <p:txBody>
          <a:bodyPr/>
          <a:lstStyle/>
          <a:p>
            <a:pPr eaLnBrk="1" hangingPunct="1"/>
            <a:r>
              <a:rPr lang="en-US" altLang="en-US"/>
              <a:t>What Will be Demonstrated</a:t>
            </a:r>
          </a:p>
        </p:txBody>
      </p:sp>
      <p:sp>
        <p:nvSpPr>
          <p:cNvPr id="5123" name="Rectangle 3">
            <a:extLst>
              <a:ext uri="{FF2B5EF4-FFF2-40B4-BE49-F238E27FC236}">
                <a16:creationId xmlns:a16="http://schemas.microsoft.com/office/drawing/2014/main" id="{797187A7-0668-4EE6-A9FE-BA194514FC05}"/>
              </a:ext>
            </a:extLst>
          </p:cNvPr>
          <p:cNvSpPr>
            <a:spLocks noGrp="1" noChangeArrowheads="1"/>
          </p:cNvSpPr>
          <p:nvPr>
            <p:ph type="body" idx="1"/>
          </p:nvPr>
        </p:nvSpPr>
        <p:spPr>
          <a:xfrm>
            <a:off x="1219200" y="2362200"/>
            <a:ext cx="8229600" cy="5105400"/>
          </a:xfrm>
        </p:spPr>
        <p:txBody>
          <a:bodyPr/>
          <a:lstStyle/>
          <a:p>
            <a:pPr eaLnBrk="1" hangingPunct="1"/>
            <a:r>
              <a:rPr lang="en-US" altLang="en-US" sz="2000"/>
              <a:t>Adding Slides to a Presentation</a:t>
            </a:r>
          </a:p>
          <a:p>
            <a:pPr eaLnBrk="1" hangingPunct="1"/>
            <a:r>
              <a:rPr lang="en-US" altLang="en-US" sz="2000"/>
              <a:t>Using a Uniform Appearance/Motif</a:t>
            </a:r>
          </a:p>
          <a:p>
            <a:pPr eaLnBrk="1" hangingPunct="1"/>
            <a:r>
              <a:rPr lang="en-US" altLang="en-US" sz="2000"/>
              <a:t>How to Vary Slide Layout and Text (font, size, color)</a:t>
            </a:r>
          </a:p>
          <a:p>
            <a:pPr eaLnBrk="1" hangingPunct="1"/>
            <a:r>
              <a:rPr lang="en-US" altLang="en-US" sz="2000"/>
              <a:t>Using Graphics from ClipArt or a File</a:t>
            </a:r>
          </a:p>
          <a:p>
            <a:pPr eaLnBrk="1" hangingPunct="1"/>
            <a:r>
              <a:rPr lang="en-US" altLang="en-US" sz="2000"/>
              <a:t>Using Animated Text (Timed and Manual)</a:t>
            </a:r>
          </a:p>
          <a:p>
            <a:pPr eaLnBrk="1" hangingPunct="1"/>
            <a:r>
              <a:rPr lang="en-US" altLang="en-US" sz="2000"/>
              <a:t>Applying Slide Transitions</a:t>
            </a:r>
          </a:p>
          <a:p>
            <a:pPr eaLnBrk="1" hangingPunct="1"/>
            <a:r>
              <a:rPr lang="en-US" altLang="en-US" sz="2000"/>
              <a:t>Adding Sound (From a File or the Gallery)</a:t>
            </a:r>
          </a:p>
          <a:p>
            <a:pPr eaLnBrk="1" hangingPunct="1"/>
            <a:r>
              <a:rPr lang="en-US" altLang="en-US" sz="2000"/>
              <a:t>Using AutoShapes</a:t>
            </a:r>
          </a:p>
          <a:p>
            <a:pPr eaLnBrk="1" hangingPunct="1"/>
            <a:r>
              <a:rPr lang="en-US" altLang="en-US" sz="2000"/>
              <a:t>Adding Videos and Animation</a:t>
            </a:r>
          </a:p>
          <a:p>
            <a:pPr eaLnBrk="1" hangingPunct="1"/>
            <a:r>
              <a:rPr lang="en-US" altLang="en-US" sz="2000"/>
              <a:t>Placing Action Buttons for Nonlinear Slide Selection</a:t>
            </a:r>
          </a:p>
          <a:p>
            <a:pPr eaLnBrk="1" hangingPunct="1"/>
            <a:r>
              <a:rPr lang="en-US" altLang="en-US" sz="2000"/>
              <a:t>Linking to Web Content or Email Addresses</a:t>
            </a:r>
          </a:p>
        </p:txBody>
      </p:sp>
      <p:sp>
        <p:nvSpPr>
          <p:cNvPr id="5124" name="FlagCount" hidden="1">
            <a:hlinkClick r:id="rId2" action="ppaction://hlinkfile"/>
            <a:extLst>
              <a:ext uri="{FF2B5EF4-FFF2-40B4-BE49-F238E27FC236}">
                <a16:creationId xmlns:a16="http://schemas.microsoft.com/office/drawing/2014/main" id="{3EB6B86D-1717-476E-A38D-E18DE1A062BA}"/>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721947BE-3189-4E9D-8E2D-F24D13DEC54D}"/>
              </a:ext>
            </a:extLst>
          </p:cNvPr>
          <p:cNvSpPr>
            <a:spLocks noGrp="1" noChangeArrowheads="1"/>
          </p:cNvSpPr>
          <p:nvPr>
            <p:ph type="title"/>
          </p:nvPr>
        </p:nvSpPr>
        <p:spPr/>
        <p:txBody>
          <a:bodyPr/>
          <a:lstStyle/>
          <a:p>
            <a:pPr eaLnBrk="1" hangingPunct="1"/>
            <a:r>
              <a:rPr lang="en-US" altLang="en-US"/>
              <a:t>Adding/Formatting Slides</a:t>
            </a:r>
          </a:p>
        </p:txBody>
      </p:sp>
      <p:sp>
        <p:nvSpPr>
          <p:cNvPr id="6147" name="Rectangle 3">
            <a:extLst>
              <a:ext uri="{FF2B5EF4-FFF2-40B4-BE49-F238E27FC236}">
                <a16:creationId xmlns:a16="http://schemas.microsoft.com/office/drawing/2014/main" id="{B82F3BB8-9317-4230-9E18-DEFD20DCFD95}"/>
              </a:ext>
            </a:extLst>
          </p:cNvPr>
          <p:cNvSpPr>
            <a:spLocks noGrp="1" noChangeArrowheads="1"/>
          </p:cNvSpPr>
          <p:nvPr>
            <p:ph type="body" idx="1"/>
          </p:nvPr>
        </p:nvSpPr>
        <p:spPr/>
        <p:txBody>
          <a:bodyPr/>
          <a:lstStyle/>
          <a:p>
            <a:pPr eaLnBrk="1" hangingPunct="1"/>
            <a:r>
              <a:rPr lang="en-US" altLang="en-US"/>
              <a:t>Right-Click the Timeline to the left </a:t>
            </a:r>
            <a:r>
              <a:rPr lang="en-US" altLang="en-US">
                <a:sym typeface="Wingdings" panose="05000000000000000000" pitchFamily="2" charset="2"/>
              </a:rPr>
              <a:t> and go to “New Slide”</a:t>
            </a:r>
          </a:p>
          <a:p>
            <a:pPr eaLnBrk="1" hangingPunct="1"/>
            <a:r>
              <a:rPr lang="en-US" altLang="en-US">
                <a:sym typeface="Wingdings" panose="05000000000000000000" pitchFamily="2" charset="2"/>
              </a:rPr>
              <a:t>OR go to “Insert” and select “New Slide”</a:t>
            </a:r>
          </a:p>
          <a:p>
            <a:pPr eaLnBrk="1" hangingPunct="1"/>
            <a:endParaRPr lang="en-US" altLang="en-US">
              <a:sym typeface="Wingdings" panose="05000000000000000000" pitchFamily="2" charset="2"/>
            </a:endParaRPr>
          </a:p>
          <a:p>
            <a:pPr eaLnBrk="1" hangingPunct="1"/>
            <a:endParaRPr lang="en-US" altLang="en-US">
              <a:sym typeface="Wingdings" panose="05000000000000000000" pitchFamily="2" charset="2"/>
            </a:endParaRPr>
          </a:p>
          <a:p>
            <a:pPr eaLnBrk="1" hangingPunct="1"/>
            <a:r>
              <a:rPr lang="en-US" altLang="en-US">
                <a:sym typeface="Wingdings" panose="05000000000000000000" pitchFamily="2" charset="2"/>
              </a:rPr>
              <a:t>Open the “Layout” tab to the right  to change the format of a slide</a:t>
            </a:r>
          </a:p>
        </p:txBody>
      </p:sp>
      <p:sp>
        <p:nvSpPr>
          <p:cNvPr id="6148" name="FlagCount" hidden="1">
            <a:hlinkClick r:id="rId2" action="ppaction://hlinkfile"/>
            <a:extLst>
              <a:ext uri="{FF2B5EF4-FFF2-40B4-BE49-F238E27FC236}">
                <a16:creationId xmlns:a16="http://schemas.microsoft.com/office/drawing/2014/main" id="{BDDD00B4-1537-4AB5-B195-50A2BFE9861F}"/>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a:extLst>
              <a:ext uri="{FF2B5EF4-FFF2-40B4-BE49-F238E27FC236}">
                <a16:creationId xmlns:a16="http://schemas.microsoft.com/office/drawing/2014/main" id="{45D6144D-ED7B-4387-BB35-A9D6DEDFD37F}"/>
              </a:ext>
            </a:extLst>
          </p:cNvPr>
          <p:cNvSpPr>
            <a:spLocks noGrp="1" noChangeArrowheads="1"/>
          </p:cNvSpPr>
          <p:nvPr>
            <p:ph type="title"/>
          </p:nvPr>
        </p:nvSpPr>
        <p:spPr/>
        <p:txBody>
          <a:bodyPr/>
          <a:lstStyle/>
          <a:p>
            <a:pPr eaLnBrk="1" hangingPunct="1"/>
            <a:r>
              <a:rPr lang="en-US" altLang="en-US"/>
              <a:t>Appearance/Motif</a:t>
            </a:r>
          </a:p>
        </p:txBody>
      </p:sp>
      <p:sp>
        <p:nvSpPr>
          <p:cNvPr id="7171" name="Rectangle 3">
            <a:extLst>
              <a:ext uri="{FF2B5EF4-FFF2-40B4-BE49-F238E27FC236}">
                <a16:creationId xmlns:a16="http://schemas.microsoft.com/office/drawing/2014/main" id="{0E9913BC-C120-4F1E-9B3E-6126CF8DC88A}"/>
              </a:ext>
            </a:extLst>
          </p:cNvPr>
          <p:cNvSpPr>
            <a:spLocks noGrp="1" noChangeArrowheads="1"/>
          </p:cNvSpPr>
          <p:nvPr>
            <p:ph type="body" idx="1"/>
          </p:nvPr>
        </p:nvSpPr>
        <p:spPr/>
        <p:txBody>
          <a:bodyPr/>
          <a:lstStyle/>
          <a:p>
            <a:pPr eaLnBrk="1" hangingPunct="1"/>
            <a:r>
              <a:rPr lang="en-US" altLang="en-US"/>
              <a:t>You can Apply a Motif by Opening the “Design” tab on the right </a:t>
            </a:r>
            <a:r>
              <a:rPr lang="en-US" altLang="en-US">
                <a:sym typeface="Wingdings" panose="05000000000000000000" pitchFamily="2" charset="2"/>
              </a:rPr>
              <a:t></a:t>
            </a:r>
          </a:p>
          <a:p>
            <a:pPr lvl="1" eaLnBrk="1" hangingPunct="1"/>
            <a:r>
              <a:rPr lang="en-US" altLang="en-US"/>
              <a:t>Then Click on the Desired Motif to apply it to all slides</a:t>
            </a:r>
          </a:p>
          <a:p>
            <a:pPr lvl="1" eaLnBrk="1" hangingPunct="1"/>
            <a:r>
              <a:rPr lang="en-US" altLang="en-US"/>
              <a:t>Click on the small drop down if you wish to apply the motif to only the current slide</a:t>
            </a:r>
          </a:p>
          <a:p>
            <a:pPr lvl="1" eaLnBrk="1" hangingPunct="1"/>
            <a:endParaRPr lang="en-US" altLang="en-US"/>
          </a:p>
        </p:txBody>
      </p:sp>
      <p:sp>
        <p:nvSpPr>
          <p:cNvPr id="7172" name="FlagCount" hidden="1">
            <a:hlinkClick r:id="rId2" action="ppaction://hlinkfile"/>
            <a:extLst>
              <a:ext uri="{FF2B5EF4-FFF2-40B4-BE49-F238E27FC236}">
                <a16:creationId xmlns:a16="http://schemas.microsoft.com/office/drawing/2014/main" id="{5301EA76-9EC8-440F-9287-66CD552A4D2B}"/>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4">
            <a:extLst>
              <a:ext uri="{FF2B5EF4-FFF2-40B4-BE49-F238E27FC236}">
                <a16:creationId xmlns:a16="http://schemas.microsoft.com/office/drawing/2014/main" id="{F0E2F10F-19AB-4C8E-A4D0-266639B8BE77}"/>
              </a:ext>
            </a:extLst>
          </p:cNvPr>
          <p:cNvSpPr>
            <a:spLocks noGrp="1" noChangeArrowheads="1"/>
          </p:cNvSpPr>
          <p:nvPr>
            <p:ph type="title"/>
          </p:nvPr>
        </p:nvSpPr>
        <p:spPr/>
        <p:txBody>
          <a:bodyPr/>
          <a:lstStyle/>
          <a:p>
            <a:pPr eaLnBrk="1" hangingPunct="1"/>
            <a:r>
              <a:rPr lang="en-US" altLang="en-US"/>
              <a:t>Variation in Layout and Text</a:t>
            </a:r>
          </a:p>
        </p:txBody>
      </p:sp>
      <p:sp>
        <p:nvSpPr>
          <p:cNvPr id="8195" name="Rectangle 5">
            <a:extLst>
              <a:ext uri="{FF2B5EF4-FFF2-40B4-BE49-F238E27FC236}">
                <a16:creationId xmlns:a16="http://schemas.microsoft.com/office/drawing/2014/main" id="{98AA6C2D-8894-4682-AD79-A6D644E36AB9}"/>
              </a:ext>
            </a:extLst>
          </p:cNvPr>
          <p:cNvSpPr>
            <a:spLocks noGrp="1" noChangeArrowheads="1"/>
          </p:cNvSpPr>
          <p:nvPr>
            <p:ph type="body" sz="half" idx="1"/>
          </p:nvPr>
        </p:nvSpPr>
        <p:spPr/>
        <p:txBody>
          <a:bodyPr/>
          <a:lstStyle/>
          <a:p>
            <a:pPr eaLnBrk="1" hangingPunct="1"/>
            <a:r>
              <a:rPr lang="en-US" altLang="en-US" sz="2400"/>
              <a:t>To Select a New Slide Layout, Open the “Layout” Tab to the right </a:t>
            </a:r>
            <a:r>
              <a:rPr lang="en-US" altLang="en-US" sz="2400">
                <a:sym typeface="Wingdings" panose="05000000000000000000" pitchFamily="2" charset="2"/>
              </a:rPr>
              <a:t></a:t>
            </a:r>
          </a:p>
          <a:p>
            <a:pPr eaLnBrk="1" hangingPunct="1"/>
            <a:endParaRPr lang="en-US" altLang="en-US" sz="2400">
              <a:sym typeface="Wingdings" panose="05000000000000000000" pitchFamily="2" charset="2"/>
            </a:endParaRPr>
          </a:p>
          <a:p>
            <a:pPr eaLnBrk="1" hangingPunct="1"/>
            <a:endParaRPr lang="en-US" altLang="en-US" sz="2400">
              <a:sym typeface="Wingdings" panose="05000000000000000000" pitchFamily="2" charset="2"/>
            </a:endParaRPr>
          </a:p>
          <a:p>
            <a:pPr eaLnBrk="1" hangingPunct="1"/>
            <a:r>
              <a:rPr lang="en-US" altLang="en-US" sz="2400">
                <a:sym typeface="Wingdings" panose="05000000000000000000" pitchFamily="2" charset="2"/>
              </a:rPr>
              <a:t>You can Use the Font </a:t>
            </a:r>
            <a:r>
              <a:rPr lang="en-US" altLang="en-US" sz="2400">
                <a:solidFill>
                  <a:srgbClr val="FF3300"/>
                </a:solidFill>
                <a:sym typeface="Wingdings" panose="05000000000000000000" pitchFamily="2" charset="2"/>
              </a:rPr>
              <a:t>Color </a:t>
            </a:r>
            <a:r>
              <a:rPr lang="en-US" altLang="en-US" sz="2400">
                <a:sym typeface="Wingdings" panose="05000000000000000000" pitchFamily="2" charset="2"/>
              </a:rPr>
              <a:t>drop down menu to change the text color </a:t>
            </a:r>
            <a:endParaRPr lang="en-US" altLang="en-US" sz="2400"/>
          </a:p>
        </p:txBody>
      </p:sp>
      <p:sp>
        <p:nvSpPr>
          <p:cNvPr id="8196" name="Rectangle 6">
            <a:extLst>
              <a:ext uri="{FF2B5EF4-FFF2-40B4-BE49-F238E27FC236}">
                <a16:creationId xmlns:a16="http://schemas.microsoft.com/office/drawing/2014/main" id="{49CD95F8-8F33-4817-A8BA-0E48AD88E808}"/>
              </a:ext>
            </a:extLst>
          </p:cNvPr>
          <p:cNvSpPr>
            <a:spLocks noGrp="1" noChangeArrowheads="1"/>
          </p:cNvSpPr>
          <p:nvPr>
            <p:ph type="body" sz="half" idx="2"/>
          </p:nvPr>
        </p:nvSpPr>
        <p:spPr/>
        <p:txBody>
          <a:bodyPr/>
          <a:lstStyle/>
          <a:p>
            <a:pPr eaLnBrk="1" hangingPunct="1"/>
            <a:endParaRPr lang="en-US" altLang="en-US" sz="2400"/>
          </a:p>
          <a:p>
            <a:pPr eaLnBrk="1" hangingPunct="1"/>
            <a:endParaRPr lang="en-US" altLang="en-US" sz="2400"/>
          </a:p>
          <a:p>
            <a:pPr eaLnBrk="1" hangingPunct="1"/>
            <a:r>
              <a:rPr lang="en-US" altLang="en-US" sz="2400"/>
              <a:t>Use the Drop Down </a:t>
            </a:r>
            <a:r>
              <a:rPr lang="en-US" altLang="en-US" sz="2400">
                <a:latin typeface="BankGothic Lt BT" pitchFamily="34" charset="0"/>
              </a:rPr>
              <a:t>Font</a:t>
            </a:r>
            <a:r>
              <a:rPr lang="en-US" altLang="en-US" sz="2400"/>
              <a:t> and </a:t>
            </a:r>
            <a:r>
              <a:rPr lang="en-US" altLang="en-US" sz="4000"/>
              <a:t>Size</a:t>
            </a:r>
            <a:r>
              <a:rPr lang="en-US" altLang="en-US" sz="2400"/>
              <a:t> menus above to vary the text</a:t>
            </a:r>
          </a:p>
        </p:txBody>
      </p:sp>
      <p:sp>
        <p:nvSpPr>
          <p:cNvPr id="8197" name="FlagCount" hidden="1">
            <a:hlinkClick r:id="rId2" action="ppaction://hlinkfile"/>
            <a:extLst>
              <a:ext uri="{FF2B5EF4-FFF2-40B4-BE49-F238E27FC236}">
                <a16:creationId xmlns:a16="http://schemas.microsoft.com/office/drawing/2014/main" id="{12B56D49-FF4D-4F2C-BEDA-16516E96E8FE}"/>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3E52DE08-0C2C-4C53-B188-9A52F17ECBD4}"/>
              </a:ext>
            </a:extLst>
          </p:cNvPr>
          <p:cNvSpPr>
            <a:spLocks noGrp="1" noChangeArrowheads="1"/>
          </p:cNvSpPr>
          <p:nvPr>
            <p:ph type="title"/>
          </p:nvPr>
        </p:nvSpPr>
        <p:spPr/>
        <p:txBody>
          <a:bodyPr/>
          <a:lstStyle/>
          <a:p>
            <a:pPr eaLnBrk="1" hangingPunct="1"/>
            <a:r>
              <a:rPr lang="en-US" altLang="en-US"/>
              <a:t>Clip Art Graphics</a:t>
            </a:r>
          </a:p>
        </p:txBody>
      </p:sp>
      <p:sp>
        <p:nvSpPr>
          <p:cNvPr id="9219" name="Rectangle 3">
            <a:extLst>
              <a:ext uri="{FF2B5EF4-FFF2-40B4-BE49-F238E27FC236}">
                <a16:creationId xmlns:a16="http://schemas.microsoft.com/office/drawing/2014/main" id="{2C32BBB9-5B14-45EF-A47C-C551AE8D2934}"/>
              </a:ext>
            </a:extLst>
          </p:cNvPr>
          <p:cNvSpPr>
            <a:spLocks noGrp="1" noChangeArrowheads="1"/>
          </p:cNvSpPr>
          <p:nvPr>
            <p:ph type="body" idx="1"/>
          </p:nvPr>
        </p:nvSpPr>
        <p:spPr>
          <a:xfrm>
            <a:off x="838200" y="2362200"/>
            <a:ext cx="7693025" cy="2286000"/>
          </a:xfrm>
        </p:spPr>
        <p:txBody>
          <a:bodyPr/>
          <a:lstStyle/>
          <a:p>
            <a:pPr eaLnBrk="1" hangingPunct="1">
              <a:lnSpc>
                <a:spcPct val="90000"/>
              </a:lnSpc>
            </a:pPr>
            <a:r>
              <a:rPr lang="en-US" altLang="en-US"/>
              <a:t>To Insert ClipArt, go to “Insert” and put your mouse on “Picture”</a:t>
            </a:r>
          </a:p>
          <a:p>
            <a:pPr eaLnBrk="1" hangingPunct="1">
              <a:lnSpc>
                <a:spcPct val="90000"/>
              </a:lnSpc>
            </a:pPr>
            <a:r>
              <a:rPr lang="en-US" altLang="en-US"/>
              <a:t>Another Menu will Open, select ClipArt</a:t>
            </a:r>
          </a:p>
          <a:p>
            <a:pPr eaLnBrk="1" hangingPunct="1">
              <a:lnSpc>
                <a:spcPct val="90000"/>
              </a:lnSpc>
            </a:pPr>
            <a:r>
              <a:rPr lang="en-US" altLang="en-US"/>
              <a:t>Once you Select your Image, You must Position and Resize it with the Mouse</a:t>
            </a:r>
          </a:p>
          <a:p>
            <a:pPr eaLnBrk="1" hangingPunct="1">
              <a:lnSpc>
                <a:spcPct val="90000"/>
              </a:lnSpc>
            </a:pPr>
            <a:endParaRPr lang="en-US" altLang="en-US"/>
          </a:p>
        </p:txBody>
      </p:sp>
      <p:pic>
        <p:nvPicPr>
          <p:cNvPr id="9220" name="Picture 4" descr="j0195384">
            <a:extLst>
              <a:ext uri="{FF2B5EF4-FFF2-40B4-BE49-F238E27FC236}">
                <a16:creationId xmlns:a16="http://schemas.microsoft.com/office/drawing/2014/main" id="{93C56B31-BB1B-4B02-A21C-8C79E8814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572000"/>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j0292020">
            <a:extLst>
              <a:ext uri="{FF2B5EF4-FFF2-40B4-BE49-F238E27FC236}">
                <a16:creationId xmlns:a16="http://schemas.microsoft.com/office/drawing/2014/main" id="{68E4CCE7-BE13-41EC-B337-28447C970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4648200"/>
            <a:ext cx="186848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FlagCount" hidden="1">
            <a:hlinkClick r:id="rId4" action="ppaction://hlinkfile"/>
            <a:extLst>
              <a:ext uri="{FF2B5EF4-FFF2-40B4-BE49-F238E27FC236}">
                <a16:creationId xmlns:a16="http://schemas.microsoft.com/office/drawing/2014/main" id="{48214839-DCB3-4993-9506-16631D67CE2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F4A57A4F-614D-4D46-BD1D-B4D58251B673}"/>
              </a:ext>
            </a:extLst>
          </p:cNvPr>
          <p:cNvSpPr>
            <a:spLocks noGrp="1" noChangeArrowheads="1"/>
          </p:cNvSpPr>
          <p:nvPr>
            <p:ph type="title"/>
          </p:nvPr>
        </p:nvSpPr>
        <p:spPr/>
        <p:txBody>
          <a:bodyPr/>
          <a:lstStyle/>
          <a:p>
            <a:pPr eaLnBrk="1" hangingPunct="1"/>
            <a:r>
              <a:rPr lang="en-US" altLang="en-US"/>
              <a:t>File Graphics</a:t>
            </a:r>
          </a:p>
        </p:txBody>
      </p:sp>
      <p:sp>
        <p:nvSpPr>
          <p:cNvPr id="10243" name="Rectangle 3">
            <a:extLst>
              <a:ext uri="{FF2B5EF4-FFF2-40B4-BE49-F238E27FC236}">
                <a16:creationId xmlns:a16="http://schemas.microsoft.com/office/drawing/2014/main" id="{310AA591-C310-4373-9FAB-EDA13AA1F67E}"/>
              </a:ext>
            </a:extLst>
          </p:cNvPr>
          <p:cNvSpPr>
            <a:spLocks noGrp="1" noChangeArrowheads="1"/>
          </p:cNvSpPr>
          <p:nvPr>
            <p:ph type="body" idx="1"/>
          </p:nvPr>
        </p:nvSpPr>
        <p:spPr>
          <a:xfrm>
            <a:off x="838200" y="2362200"/>
            <a:ext cx="7693025" cy="2362200"/>
          </a:xfrm>
        </p:spPr>
        <p:txBody>
          <a:bodyPr/>
          <a:lstStyle/>
          <a:p>
            <a:pPr eaLnBrk="1" hangingPunct="1">
              <a:lnSpc>
                <a:spcPct val="90000"/>
              </a:lnSpc>
            </a:pPr>
            <a:r>
              <a:rPr lang="en-US" altLang="en-US"/>
              <a:t>To Insert a File Image, go to “Insert” and put your mouse on “Picture”</a:t>
            </a:r>
          </a:p>
          <a:p>
            <a:pPr eaLnBrk="1" hangingPunct="1">
              <a:lnSpc>
                <a:spcPct val="90000"/>
              </a:lnSpc>
            </a:pPr>
            <a:r>
              <a:rPr lang="en-US" altLang="en-US"/>
              <a:t>Another Menu will Open, select “From File”</a:t>
            </a:r>
          </a:p>
          <a:p>
            <a:pPr eaLnBrk="1" hangingPunct="1">
              <a:lnSpc>
                <a:spcPct val="90000"/>
              </a:lnSpc>
            </a:pPr>
            <a:r>
              <a:rPr lang="en-US" altLang="en-US"/>
              <a:t>Once you Select your Image, You must Position and Resize it with the Mouse</a:t>
            </a:r>
          </a:p>
          <a:p>
            <a:pPr eaLnBrk="1" hangingPunct="1">
              <a:lnSpc>
                <a:spcPct val="90000"/>
              </a:lnSpc>
              <a:buFont typeface="Wingdings" panose="05000000000000000000" pitchFamily="2" charset="2"/>
              <a:buNone/>
            </a:pPr>
            <a:endParaRPr lang="en-US" altLang="en-US"/>
          </a:p>
        </p:txBody>
      </p:sp>
      <p:pic>
        <p:nvPicPr>
          <p:cNvPr id="10244" name="Picture 4" descr="staff03">
            <a:extLst>
              <a:ext uri="{FF2B5EF4-FFF2-40B4-BE49-F238E27FC236}">
                <a16:creationId xmlns:a16="http://schemas.microsoft.com/office/drawing/2014/main" id="{EFDB976C-CA56-40C6-9309-C14A80914E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572000"/>
            <a:ext cx="2209800"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5" descr="blob">
            <a:extLst>
              <a:ext uri="{FF2B5EF4-FFF2-40B4-BE49-F238E27FC236}">
                <a16:creationId xmlns:a16="http://schemas.microsoft.com/office/drawing/2014/main" id="{6D4046F8-5388-494B-B616-67BDD58B6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2895600" cy="196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FlagCount" hidden="1">
            <a:hlinkClick r:id="rId4" action="ppaction://hlinkfile"/>
            <a:extLst>
              <a:ext uri="{FF2B5EF4-FFF2-40B4-BE49-F238E27FC236}">
                <a16:creationId xmlns:a16="http://schemas.microsoft.com/office/drawing/2014/main" id="{AB40243F-D2EE-4A2C-A24E-F5F24D09868C}"/>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7C691E08-5D18-491F-BDFD-45DE37381B59}"/>
              </a:ext>
            </a:extLst>
          </p:cNvPr>
          <p:cNvSpPr>
            <a:spLocks noGrp="1" noChangeArrowheads="1"/>
          </p:cNvSpPr>
          <p:nvPr>
            <p:ph type="title"/>
          </p:nvPr>
        </p:nvSpPr>
        <p:spPr/>
        <p:txBody>
          <a:bodyPr/>
          <a:lstStyle/>
          <a:p>
            <a:pPr eaLnBrk="1" hangingPunct="1"/>
            <a:r>
              <a:rPr lang="en-US" altLang="en-US"/>
              <a:t>Animated Text (Manual)</a:t>
            </a:r>
          </a:p>
        </p:txBody>
      </p:sp>
      <p:sp>
        <p:nvSpPr>
          <p:cNvPr id="20483" name="Rectangle 3">
            <a:extLst>
              <a:ext uri="{FF2B5EF4-FFF2-40B4-BE49-F238E27FC236}">
                <a16:creationId xmlns:a16="http://schemas.microsoft.com/office/drawing/2014/main" id="{9F7E76DC-F79C-44D5-A018-A0A1AD0E7135}"/>
              </a:ext>
            </a:extLst>
          </p:cNvPr>
          <p:cNvSpPr>
            <a:spLocks noGrp="1" noChangeArrowheads="1"/>
          </p:cNvSpPr>
          <p:nvPr>
            <p:ph type="body" idx="1"/>
          </p:nvPr>
        </p:nvSpPr>
        <p:spPr>
          <a:xfrm>
            <a:off x="838200" y="2362200"/>
            <a:ext cx="7924800" cy="3724275"/>
          </a:xfrm>
        </p:spPr>
        <p:txBody>
          <a:bodyPr/>
          <a:lstStyle/>
          <a:p>
            <a:pPr eaLnBrk="1" hangingPunct="1">
              <a:lnSpc>
                <a:spcPct val="80000"/>
              </a:lnSpc>
            </a:pPr>
            <a:r>
              <a:rPr lang="en-US" altLang="en-US" sz="2400"/>
              <a:t>1) Set Up your Slide the Way You Want</a:t>
            </a:r>
          </a:p>
          <a:p>
            <a:pPr eaLnBrk="1" hangingPunct="1">
              <a:lnSpc>
                <a:spcPct val="80000"/>
              </a:lnSpc>
            </a:pPr>
            <a:r>
              <a:rPr lang="en-US" altLang="en-US" sz="2400"/>
              <a:t>2) Go to “Slide Show” </a:t>
            </a:r>
          </a:p>
          <a:p>
            <a:pPr lvl="1" eaLnBrk="1" hangingPunct="1">
              <a:lnSpc>
                <a:spcPct val="80000"/>
              </a:lnSpc>
            </a:pPr>
            <a:r>
              <a:rPr lang="en-US" altLang="en-US" sz="2000"/>
              <a:t>and select “Custom Animation”</a:t>
            </a:r>
          </a:p>
          <a:p>
            <a:pPr eaLnBrk="1" hangingPunct="1">
              <a:lnSpc>
                <a:spcPct val="80000"/>
              </a:lnSpc>
              <a:buFont typeface="Wingdings" panose="05000000000000000000" pitchFamily="2" charset="2"/>
              <a:buNone/>
            </a:pPr>
            <a:endParaRPr lang="en-US" altLang="en-US" sz="2400"/>
          </a:p>
        </p:txBody>
      </p:sp>
      <p:sp>
        <p:nvSpPr>
          <p:cNvPr id="11268" name="FlagCount" hidden="1">
            <a:hlinkClick r:id="rId2" action="ppaction://hlinkfile"/>
            <a:extLst>
              <a:ext uri="{FF2B5EF4-FFF2-40B4-BE49-F238E27FC236}">
                <a16:creationId xmlns:a16="http://schemas.microsoft.com/office/drawing/2014/main" id="{7F529AA1-25C6-43B2-8435-D32C74436C25}"/>
              </a:ext>
            </a:extLst>
          </p:cNvPr>
          <p:cNvSpPr>
            <a:spLocks noChangeArrowheads="1"/>
          </p:cNvSpPr>
          <p:nvPr/>
        </p:nvSpPr>
        <p:spPr bwMode="auto">
          <a:xfrm>
            <a:off x="8255000" y="254000"/>
            <a:ext cx="381000" cy="317500"/>
          </a:xfrm>
          <a:prstGeom prst="wedgeRoundRectCallout">
            <a:avLst>
              <a:gd name="adj1" fmla="val -43750"/>
              <a:gd name="adj2" fmla="val 70000"/>
              <a:gd name="adj3" fmla="val 16667"/>
            </a:avLst>
          </a:prstGeom>
          <a:solidFill>
            <a:schemeClr val="accent1">
              <a:alpha val="25098"/>
            </a:schemeClr>
          </a:solidFill>
          <a:ln w="1905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b="1">
                <a:latin typeface="Tahoma" panose="020B0604030504040204" pitchFamily="34" charset="0"/>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2000" fill="hold"/>
                                        <p:tgtEl>
                                          <p:spTgt spid="2048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20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Effect transition="in" filter="box(in)">
                                      <p:cBhvr>
                                        <p:cTn id="13" dur="2000"/>
                                        <p:tgtEl>
                                          <p:spTgt spid="20483">
                                            <p:txEl>
                                              <p:pRg st="1" end="1"/>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box(in)">
                                      <p:cBhvr>
                                        <p:cTn id="16" dur="2000"/>
                                        <p:tgtEl>
                                          <p:spTgt spid="20483">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xit" presetSubtype="4" fill="hold" nodeType="clickEffect">
                                  <p:stCondLst>
                                    <p:cond delay="0"/>
                                  </p:stCondLst>
                                  <p:childTnLst>
                                    <p:anim calcmode="lin" valueType="num">
                                      <p:cBhvr additive="base">
                                        <p:cTn id="20" dur="500"/>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21" dur="500"/>
                                        <p:tgtEl>
                                          <p:spTgt spid="20483">
                                            <p:txEl>
                                              <p:pRg st="0" end="0"/>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20483">
                                            <p:txEl>
                                              <p:pRg st="0" end="0"/>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25" dur="500"/>
                                        <p:tgtEl>
                                          <p:spTgt spid="20483">
                                            <p:txEl>
                                              <p:pRg st="1" end="1"/>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20483">
                                            <p:txEl>
                                              <p:pRg st="1" end="1"/>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9" dur="500"/>
                                        <p:tgtEl>
                                          <p:spTgt spid="20483">
                                            <p:txEl>
                                              <p:pRg st="2" end="2"/>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2048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PTVERSION" val="XP"/>
  <p:tag name="ISGAMESHOW" val="False"/>
</p:tagLst>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Template>
  <TotalTime>369</TotalTime>
  <Words>994</Words>
  <Application>Microsoft Office PowerPoint</Application>
  <PresentationFormat>On-screen Show (4:3)</PresentationFormat>
  <Paragraphs>111</Paragraphs>
  <Slides>17</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Wingdings</vt:lpstr>
      <vt:lpstr>Calibri</vt:lpstr>
      <vt:lpstr>Times New Roman</vt:lpstr>
      <vt:lpstr>Tahoma</vt:lpstr>
      <vt:lpstr>BankGothic Lt BT</vt:lpstr>
      <vt:lpstr>Capsules</vt:lpstr>
      <vt:lpstr>How To Use PowerPoint A Brief Introduction to Commonly Used Features</vt:lpstr>
      <vt:lpstr>Introduction</vt:lpstr>
      <vt:lpstr>What Will be Demonstrated</vt:lpstr>
      <vt:lpstr>Adding/Formatting Slides</vt:lpstr>
      <vt:lpstr>Appearance/Motif</vt:lpstr>
      <vt:lpstr>Variation in Layout and Text</vt:lpstr>
      <vt:lpstr>Clip Art Graphics</vt:lpstr>
      <vt:lpstr>File Graphics</vt:lpstr>
      <vt:lpstr>Animated Text (Manual)</vt:lpstr>
      <vt:lpstr>Using “Canned” Sounds</vt:lpstr>
      <vt:lpstr>Using Sound Files</vt:lpstr>
      <vt:lpstr>AutoShapes</vt:lpstr>
      <vt:lpstr>Advanced AutoShapes</vt:lpstr>
      <vt:lpstr>Embedding Video</vt:lpstr>
      <vt:lpstr>Action Buttons</vt:lpstr>
      <vt:lpstr>Linking to Web Content</vt:lpstr>
      <vt:lpstr>Adding Email Links</vt:lpstr>
    </vt:vector>
  </TitlesOfParts>
  <Company>University of Kentucky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PowerPoint FIle</dc:title>
  <dc:creator>user</dc:creator>
  <cp:lastModifiedBy>Riju Vijayan</cp:lastModifiedBy>
  <cp:revision>30</cp:revision>
  <dcterms:created xsi:type="dcterms:W3CDTF">2005-02-10T21:18:44Z</dcterms:created>
  <dcterms:modified xsi:type="dcterms:W3CDTF">2020-01-30T22:21:04Z</dcterms:modified>
</cp:coreProperties>
</file>