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4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8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1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8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6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9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1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8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CDDF30-D229-4FC2-AE92-1DFC1B9174D0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F87118-5B50-4408-A0A7-561EC7F53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D1B18-B907-98FC-5537-4A8D24BB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5" y="1158044"/>
            <a:ext cx="6286180" cy="40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1B7F3-3015-784E-E470-A58C80C2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 pass management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A7EF0-135D-B245-C875-4AB66D6FB2FC}"/>
              </a:ext>
            </a:extLst>
          </p:cNvPr>
          <p:cNvSpPr/>
          <p:nvPr/>
        </p:nvSpPr>
        <p:spPr>
          <a:xfrm>
            <a:off x="1069390" y="3053011"/>
            <a:ext cx="2112885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95689-05F1-FA48-6675-A2C5A806489B}"/>
              </a:ext>
            </a:extLst>
          </p:cNvPr>
          <p:cNvSpPr txBox="1"/>
          <p:nvPr/>
        </p:nvSpPr>
        <p:spPr>
          <a:xfrm>
            <a:off x="1295402" y="3027688"/>
            <a:ext cx="166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Apply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5E769-DEF9-C089-0C4B-B11BD576F132}"/>
              </a:ext>
            </a:extLst>
          </p:cNvPr>
          <p:cNvSpPr/>
          <p:nvPr/>
        </p:nvSpPr>
        <p:spPr>
          <a:xfrm>
            <a:off x="1069390" y="3567007"/>
            <a:ext cx="1993406" cy="765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0CBBD1-52AE-B0C7-771C-F39B0EA1DA74}"/>
              </a:ext>
            </a:extLst>
          </p:cNvPr>
          <p:cNvSpPr txBox="1"/>
          <p:nvPr/>
        </p:nvSpPr>
        <p:spPr>
          <a:xfrm>
            <a:off x="1135972" y="3607789"/>
            <a:ext cx="1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extension</a:t>
            </a:r>
          </a:p>
        </p:txBody>
      </p:sp>
    </p:spTree>
    <p:extLst>
      <p:ext uri="{BB962C8B-B14F-4D97-AF65-F5344CB8AC3E}">
        <p14:creationId xmlns:p14="http://schemas.microsoft.com/office/powerpoint/2010/main" val="34953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8CE0F-4593-B29B-D092-770224C53C1B}"/>
              </a:ext>
            </a:extLst>
          </p:cNvPr>
          <p:cNvSpPr/>
          <p:nvPr/>
        </p:nvSpPr>
        <p:spPr>
          <a:xfrm>
            <a:off x="3311371" y="1157730"/>
            <a:ext cx="5397623" cy="57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42537-C716-9608-0028-7C0B4CB08C6C}"/>
              </a:ext>
            </a:extLst>
          </p:cNvPr>
          <p:cNvSpPr txBox="1"/>
          <p:nvPr/>
        </p:nvSpPr>
        <p:spPr>
          <a:xfrm>
            <a:off x="4270159" y="1218057"/>
            <a:ext cx="51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pass    /      day pass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E7A3-AAA1-8A88-DD42-3870EE757CB5}"/>
              </a:ext>
            </a:extLst>
          </p:cNvPr>
          <p:cNvSpPr txBox="1"/>
          <p:nvPr/>
        </p:nvSpPr>
        <p:spPr>
          <a:xfrm>
            <a:off x="852256" y="1100831"/>
            <a:ext cx="245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IN" sz="3200" dirty="0"/>
              <a:t> </a:t>
            </a:r>
            <a:r>
              <a:rPr lang="en-IN" sz="2400" dirty="0"/>
              <a:t>Pass type     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8B15-5155-D8F5-27BD-2C824693FFF5}"/>
              </a:ext>
            </a:extLst>
          </p:cNvPr>
          <p:cNvSpPr txBox="1"/>
          <p:nvPr/>
        </p:nvSpPr>
        <p:spPr>
          <a:xfrm>
            <a:off x="1447060" y="2157274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        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36A7A-5C79-770F-0C21-34077D724850}"/>
              </a:ext>
            </a:extLst>
          </p:cNvPr>
          <p:cNvSpPr txBox="1"/>
          <p:nvPr/>
        </p:nvSpPr>
        <p:spPr>
          <a:xfrm>
            <a:off x="1518082" y="284973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Till       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D6B0F-1A3F-9E17-9E90-56E519CF2D82}"/>
              </a:ext>
            </a:extLst>
          </p:cNvPr>
          <p:cNvSpPr/>
          <p:nvPr/>
        </p:nvSpPr>
        <p:spPr>
          <a:xfrm>
            <a:off x="3178206" y="2250835"/>
            <a:ext cx="1411549" cy="298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13BAF-91B3-1CC4-8E10-E5069E1D8685}"/>
              </a:ext>
            </a:extLst>
          </p:cNvPr>
          <p:cNvSpPr/>
          <p:nvPr/>
        </p:nvSpPr>
        <p:spPr>
          <a:xfrm>
            <a:off x="5415379" y="2228295"/>
            <a:ext cx="1411549" cy="298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79036E-68BA-F36A-159D-C2F8289AFD8E}"/>
              </a:ext>
            </a:extLst>
          </p:cNvPr>
          <p:cNvSpPr/>
          <p:nvPr/>
        </p:nvSpPr>
        <p:spPr>
          <a:xfrm>
            <a:off x="3178206" y="2938509"/>
            <a:ext cx="1411549" cy="2805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72E09-22E5-B1F3-1D60-DF6E516BC968}"/>
              </a:ext>
            </a:extLst>
          </p:cNvPr>
          <p:cNvSpPr/>
          <p:nvPr/>
        </p:nvSpPr>
        <p:spPr>
          <a:xfrm>
            <a:off x="5415379" y="2938509"/>
            <a:ext cx="1411549" cy="2805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38228-866D-EDB9-6D29-0D820D2C3AB9}"/>
              </a:ext>
            </a:extLst>
          </p:cNvPr>
          <p:cNvSpPr txBox="1"/>
          <p:nvPr/>
        </p:nvSpPr>
        <p:spPr>
          <a:xfrm>
            <a:off x="3204840" y="2262040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Dd/mm/</a:t>
            </a:r>
            <a:r>
              <a:rPr lang="en-IN" dirty="0" err="1"/>
              <a:t>yy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BE406-7AD8-C69B-EBC1-842EB0B596D9}"/>
              </a:ext>
            </a:extLst>
          </p:cNvPr>
          <p:cNvSpPr txBox="1"/>
          <p:nvPr/>
        </p:nvSpPr>
        <p:spPr>
          <a:xfrm>
            <a:off x="5530788" y="2262040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54057-0E1F-BFB1-100B-431FB22B4845}"/>
              </a:ext>
            </a:extLst>
          </p:cNvPr>
          <p:cNvSpPr txBox="1"/>
          <p:nvPr/>
        </p:nvSpPr>
        <p:spPr>
          <a:xfrm>
            <a:off x="3204840" y="2938509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Dd/mm/</a:t>
            </a:r>
            <a:r>
              <a:rPr lang="en-IN" dirty="0" err="1"/>
              <a:t>yy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193F6-76DA-BC8F-1D16-63C6321DD3EB}"/>
              </a:ext>
            </a:extLst>
          </p:cNvPr>
          <p:cNvSpPr txBox="1"/>
          <p:nvPr/>
        </p:nvSpPr>
        <p:spPr>
          <a:xfrm>
            <a:off x="5530788" y="2931345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436A3-2A9E-4421-300F-032F5FE9920E}"/>
              </a:ext>
            </a:extLst>
          </p:cNvPr>
          <p:cNvSpPr txBox="1"/>
          <p:nvPr/>
        </p:nvSpPr>
        <p:spPr>
          <a:xfrm>
            <a:off x="1287262" y="3568823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Applying pass to 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311146-2AF4-30FB-D78E-E45B9C568EEF}"/>
              </a:ext>
            </a:extLst>
          </p:cNvPr>
          <p:cNvSpPr/>
          <p:nvPr/>
        </p:nvSpPr>
        <p:spPr>
          <a:xfrm>
            <a:off x="3178206" y="3568823"/>
            <a:ext cx="6036815" cy="452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491B8-0F39-AC12-DBD2-8A7A13ECF23B}"/>
              </a:ext>
            </a:extLst>
          </p:cNvPr>
          <p:cNvSpPr txBox="1"/>
          <p:nvPr/>
        </p:nvSpPr>
        <p:spPr>
          <a:xfrm>
            <a:off x="3311371" y="3630967"/>
            <a:ext cx="57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advisor   /  resident warden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F30DB1-9768-25B7-6C70-33F99DE37534}"/>
              </a:ext>
            </a:extLst>
          </p:cNvPr>
          <p:cNvSpPr txBox="1"/>
          <p:nvPr/>
        </p:nvSpPr>
        <p:spPr>
          <a:xfrm>
            <a:off x="1287262" y="4270159"/>
            <a:ext cx="16690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Reason for applying pass    </a:t>
            </a:r>
            <a:r>
              <a:rPr lang="en-IN" sz="2800" dirty="0"/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56A02-1DA4-D993-8953-7B454DC579CA}"/>
              </a:ext>
            </a:extLst>
          </p:cNvPr>
          <p:cNvSpPr/>
          <p:nvPr/>
        </p:nvSpPr>
        <p:spPr>
          <a:xfrm>
            <a:off x="3107184" y="4270159"/>
            <a:ext cx="3551068" cy="7711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576389-2477-6108-AF62-60ED5C9CEE6D}"/>
              </a:ext>
            </a:extLst>
          </p:cNvPr>
          <p:cNvSpPr/>
          <p:nvPr/>
        </p:nvSpPr>
        <p:spPr>
          <a:xfrm>
            <a:off x="6729274" y="5344357"/>
            <a:ext cx="2485747" cy="6586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CEED7-564E-43C6-4723-0DCCEE246929}"/>
              </a:ext>
            </a:extLst>
          </p:cNvPr>
          <p:cNvSpPr txBox="1"/>
          <p:nvPr/>
        </p:nvSpPr>
        <p:spPr>
          <a:xfrm>
            <a:off x="7324078" y="5363263"/>
            <a:ext cx="138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proceed</a:t>
            </a:r>
          </a:p>
        </p:txBody>
      </p:sp>
    </p:spTree>
    <p:extLst>
      <p:ext uri="{BB962C8B-B14F-4D97-AF65-F5344CB8AC3E}">
        <p14:creationId xmlns:p14="http://schemas.microsoft.com/office/powerpoint/2010/main" val="366367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5DE7FC-F82C-59B2-B6AA-61763EC2BD0C}"/>
              </a:ext>
            </a:extLst>
          </p:cNvPr>
          <p:cNvSpPr/>
          <p:nvPr/>
        </p:nvSpPr>
        <p:spPr>
          <a:xfrm>
            <a:off x="1074198" y="941033"/>
            <a:ext cx="310718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14CE-E66B-FAB6-D368-FDC627AF16E2}"/>
              </a:ext>
            </a:extLst>
          </p:cNvPr>
          <p:cNvSpPr txBox="1"/>
          <p:nvPr/>
        </p:nvSpPr>
        <p:spPr>
          <a:xfrm>
            <a:off x="1491449" y="1171852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Confirmation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8ACD7-B909-E2CE-AA4E-27CEC979E2A3}"/>
              </a:ext>
            </a:extLst>
          </p:cNvPr>
          <p:cNvSpPr/>
          <p:nvPr/>
        </p:nvSpPr>
        <p:spPr>
          <a:xfrm>
            <a:off x="2867487" y="2166151"/>
            <a:ext cx="6720396" cy="3098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is to acknowledge that you have requested for a Day Pass for 1 day from Tue, Nov 15, 2022 6:30 PM to Tue, Nov 15, 2022 7:00 PM.Occassion : OtherPlease check your Passes List to know the status of your Gate Pass.Your pass request will be expired at 19:00 on Nov 15, 2022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FF32-7215-843E-1FB8-DA9E556F16D8}"/>
              </a:ext>
            </a:extLst>
          </p:cNvPr>
          <p:cNvSpPr txBox="1"/>
          <p:nvPr/>
        </p:nvSpPr>
        <p:spPr>
          <a:xfrm>
            <a:off x="2965142" y="2237173"/>
            <a:ext cx="6507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to acknowledge that you have requested for a Day Pass for 1 day from date and time to  date and time  .</a:t>
            </a:r>
          </a:p>
          <a:p>
            <a:endParaRPr lang="en-US" dirty="0"/>
          </a:p>
          <a:p>
            <a:r>
              <a:rPr lang="en-US" dirty="0" err="1"/>
              <a:t>Occassion</a:t>
            </a:r>
            <a:r>
              <a:rPr lang="en-US" dirty="0"/>
              <a:t> : </a:t>
            </a:r>
            <a:r>
              <a:rPr lang="en-US" dirty="0" err="1"/>
              <a:t>OtherPlease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Please check your </a:t>
            </a:r>
            <a:r>
              <a:rPr lang="en-US" dirty="0" err="1"/>
              <a:t>passess</a:t>
            </a:r>
            <a:r>
              <a:rPr lang="en-US" dirty="0"/>
              <a:t> List to know the status of your Gate Pass.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pass request will be expired at date and time.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603FE-9E07-2F53-F5E9-15E6F7077F6B}"/>
              </a:ext>
            </a:extLst>
          </p:cNvPr>
          <p:cNvSpPr/>
          <p:nvPr/>
        </p:nvSpPr>
        <p:spPr>
          <a:xfrm>
            <a:off x="7332955" y="5406501"/>
            <a:ext cx="1713391" cy="497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07993-F576-4E66-21C4-61D2E7FD90BA}"/>
              </a:ext>
            </a:extLst>
          </p:cNvPr>
          <p:cNvSpPr txBox="1"/>
          <p:nvPr/>
        </p:nvSpPr>
        <p:spPr>
          <a:xfrm>
            <a:off x="7421732" y="5459767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Apply pass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07C33B-1ACA-143D-0A30-3CE683D57CC8}"/>
              </a:ext>
            </a:extLst>
          </p:cNvPr>
          <p:cNvSpPr/>
          <p:nvPr/>
        </p:nvSpPr>
        <p:spPr>
          <a:xfrm>
            <a:off x="5637320" y="5459767"/>
            <a:ext cx="1402672" cy="443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F87FC-4ECB-80F0-04D2-987D32D366DF}"/>
              </a:ext>
            </a:extLst>
          </p:cNvPr>
          <p:cNvSpPr txBox="1"/>
          <p:nvPr/>
        </p:nvSpPr>
        <p:spPr>
          <a:xfrm>
            <a:off x="5903650" y="5459767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9749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69416-03D6-1EFB-F06B-F49F84D3673E}"/>
              </a:ext>
            </a:extLst>
          </p:cNvPr>
          <p:cNvSpPr txBox="1"/>
          <p:nvPr/>
        </p:nvSpPr>
        <p:spPr>
          <a:xfrm>
            <a:off x="967667" y="958788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Passes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58BE7-E307-0AFE-D773-4A5A33750EFA}"/>
              </a:ext>
            </a:extLst>
          </p:cNvPr>
          <p:cNvSpPr/>
          <p:nvPr/>
        </p:nvSpPr>
        <p:spPr>
          <a:xfrm>
            <a:off x="1100831" y="1624614"/>
            <a:ext cx="1953087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DF0F0-18D1-4479-6419-41F97B7BA51C}"/>
              </a:ext>
            </a:extLst>
          </p:cNvPr>
          <p:cNvSpPr/>
          <p:nvPr/>
        </p:nvSpPr>
        <p:spPr>
          <a:xfrm>
            <a:off x="2707689" y="197084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FD6B4-BA58-8D83-3F0D-3F945768DCEC}"/>
              </a:ext>
            </a:extLst>
          </p:cNvPr>
          <p:cNvSpPr/>
          <p:nvPr/>
        </p:nvSpPr>
        <p:spPr>
          <a:xfrm>
            <a:off x="3817398" y="1624614"/>
            <a:ext cx="1793289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F42CD8-7D45-AA6F-A50D-37621BBD8829}"/>
              </a:ext>
            </a:extLst>
          </p:cNvPr>
          <p:cNvSpPr/>
          <p:nvPr/>
        </p:nvSpPr>
        <p:spPr>
          <a:xfrm>
            <a:off x="6096000" y="1624614"/>
            <a:ext cx="1793289" cy="346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BA72A-0E40-6BEA-FE70-5CEDD98D7B14}"/>
              </a:ext>
            </a:extLst>
          </p:cNvPr>
          <p:cNvSpPr txBox="1"/>
          <p:nvPr/>
        </p:nvSpPr>
        <p:spPr>
          <a:xfrm>
            <a:off x="1162975" y="1624614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Dd/mm/</a:t>
            </a:r>
            <a:r>
              <a:rPr lang="en-IN" dirty="0" err="1"/>
              <a:t>yy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AF850-C13A-653F-058B-FB219FD576B5}"/>
              </a:ext>
            </a:extLst>
          </p:cNvPr>
          <p:cNvSpPr txBox="1"/>
          <p:nvPr/>
        </p:nvSpPr>
        <p:spPr>
          <a:xfrm>
            <a:off x="3932808" y="1624614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Dd/mm/</a:t>
            </a:r>
            <a:r>
              <a:rPr lang="en-IN" dirty="0" err="1"/>
              <a:t>yy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5067B-BFFD-2381-3C00-BCE8BB5108DB}"/>
              </a:ext>
            </a:extLst>
          </p:cNvPr>
          <p:cNvSpPr txBox="1"/>
          <p:nvPr/>
        </p:nvSpPr>
        <p:spPr>
          <a:xfrm>
            <a:off x="3124940" y="1624614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till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A75F2-89B4-2D49-BAD7-9C49917D10CB}"/>
              </a:ext>
            </a:extLst>
          </p:cNvPr>
          <p:cNvSpPr txBox="1"/>
          <p:nvPr/>
        </p:nvSpPr>
        <p:spPr>
          <a:xfrm>
            <a:off x="6418555" y="1624614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B17E-C9D3-16D8-F481-C5FB4C5691B8}"/>
              </a:ext>
            </a:extLst>
          </p:cNvPr>
          <p:cNvSpPr txBox="1"/>
          <p:nvPr/>
        </p:nvSpPr>
        <p:spPr>
          <a:xfrm>
            <a:off x="1100831" y="254262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pending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50E32-3C53-3ED0-5EF8-8CB121B48FA9}"/>
              </a:ext>
            </a:extLst>
          </p:cNvPr>
          <p:cNvSpPr txBox="1"/>
          <p:nvPr/>
        </p:nvSpPr>
        <p:spPr>
          <a:xfrm>
            <a:off x="2364789" y="2569256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issued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82C81-29BD-DBB2-98CD-BC998B72B905}"/>
              </a:ext>
            </a:extLst>
          </p:cNvPr>
          <p:cNvSpPr txBox="1"/>
          <p:nvPr/>
        </p:nvSpPr>
        <p:spPr>
          <a:xfrm>
            <a:off x="3421231" y="2571100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1DA23-3E0D-1B57-F46A-5A475449BC09}"/>
              </a:ext>
            </a:extLst>
          </p:cNvPr>
          <p:cNvSpPr txBox="1"/>
          <p:nvPr/>
        </p:nvSpPr>
        <p:spPr>
          <a:xfrm>
            <a:off x="4619717" y="2569256"/>
            <a:ext cx="134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cancelled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CE8C5-DCA5-5EE3-338C-877511D24F5C}"/>
              </a:ext>
            </a:extLst>
          </p:cNvPr>
          <p:cNvSpPr txBox="1"/>
          <p:nvPr/>
        </p:nvSpPr>
        <p:spPr>
          <a:xfrm>
            <a:off x="5839286" y="2569256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97082-27E0-ACA2-E53A-4BCA4E9C948E}"/>
              </a:ext>
            </a:extLst>
          </p:cNvPr>
          <p:cNvSpPr txBox="1"/>
          <p:nvPr/>
        </p:nvSpPr>
        <p:spPr>
          <a:xfrm>
            <a:off x="6618302" y="25461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expired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75CEB-859E-3683-79B0-4DD02F91C170}"/>
              </a:ext>
            </a:extLst>
          </p:cNvPr>
          <p:cNvSpPr txBox="1"/>
          <p:nvPr/>
        </p:nvSpPr>
        <p:spPr>
          <a:xfrm>
            <a:off x="7889289" y="2542623"/>
            <a:ext cx="8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5CDDEE4F-CEB7-1AFF-BC6C-4B5CD982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89499"/>
              </p:ext>
            </p:extLst>
          </p:nvPr>
        </p:nvGraphicFramePr>
        <p:xfrm>
          <a:off x="1384918" y="3537000"/>
          <a:ext cx="9579009" cy="2464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19">
                  <a:extLst>
                    <a:ext uri="{9D8B030D-6E8A-4147-A177-3AD203B41FA5}">
                      <a16:colId xmlns:a16="http://schemas.microsoft.com/office/drawing/2014/main" val="3380773769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3483316242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3579236139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3233525725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2899244745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1221659747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1403053252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122590768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2315369214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1400422598"/>
                    </a:ext>
                  </a:extLst>
                </a:gridCol>
                <a:gridCol w="870819">
                  <a:extLst>
                    <a:ext uri="{9D8B030D-6E8A-4147-A177-3AD203B41FA5}">
                      <a16:colId xmlns:a16="http://schemas.microsoft.com/office/drawing/2014/main" val="1142681435"/>
                    </a:ext>
                  </a:extLst>
                </a:gridCol>
              </a:tblGrid>
              <a:tr h="637962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Applid</a:t>
                      </a:r>
                      <a:endParaRPr lang="en-IN" dirty="0"/>
                    </a:p>
                    <a:p>
                      <a:r>
                        <a:rPr lang="en-IN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Applied</a:t>
                      </a:r>
                    </a:p>
                    <a:p>
                      <a:r>
                        <a:rPr lang="en-IN" sz="1400" dirty="0"/>
                        <a:t>till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Warden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Acted on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Advisor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Advisor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Wardens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Occassion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35809"/>
                  </a:ext>
                </a:extLst>
              </a:tr>
              <a:tr h="63796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83729"/>
                  </a:ext>
                </a:extLst>
              </a:tr>
              <a:tr h="63796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4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3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8F43FF5-94D3-D7B4-FBD5-4AE8B82DC269}"/>
              </a:ext>
            </a:extLst>
          </p:cNvPr>
          <p:cNvSpPr/>
          <p:nvPr/>
        </p:nvSpPr>
        <p:spPr>
          <a:xfrm>
            <a:off x="3923930" y="825623"/>
            <a:ext cx="2645546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Extension Pass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4C535-1848-944F-7A93-AF8995A1CEB2}"/>
              </a:ext>
            </a:extLst>
          </p:cNvPr>
          <p:cNvSpPr txBox="1"/>
          <p:nvPr/>
        </p:nvSpPr>
        <p:spPr>
          <a:xfrm>
            <a:off x="1047565" y="290299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Applied Pass: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5C7B6-B013-4C22-6F33-2D9AC00E0027}"/>
              </a:ext>
            </a:extLst>
          </p:cNvPr>
          <p:cNvSpPr/>
          <p:nvPr/>
        </p:nvSpPr>
        <p:spPr>
          <a:xfrm>
            <a:off x="2503503" y="2902998"/>
            <a:ext cx="42701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FAE4E-4761-4E47-CD09-07FE021292B8}"/>
              </a:ext>
            </a:extLst>
          </p:cNvPr>
          <p:cNvSpPr txBox="1"/>
          <p:nvPr/>
        </p:nvSpPr>
        <p:spPr>
          <a:xfrm>
            <a:off x="2503503" y="2902998"/>
            <a:ext cx="44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shows the applied pass date and timings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3E633-0578-6EB8-65C6-4D43303F26F5}"/>
              </a:ext>
            </a:extLst>
          </p:cNvPr>
          <p:cNvSpPr txBox="1"/>
          <p:nvPr/>
        </p:nvSpPr>
        <p:spPr>
          <a:xfrm>
            <a:off x="1127464" y="3844032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Extension Pass: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17D168-DBBD-0E3A-03DF-D2E52F013502}"/>
              </a:ext>
            </a:extLst>
          </p:cNvPr>
          <p:cNvSpPr/>
          <p:nvPr/>
        </p:nvSpPr>
        <p:spPr>
          <a:xfrm>
            <a:off x="2654423" y="3844032"/>
            <a:ext cx="41192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C8769-924C-31B2-9FF4-FC2BBB364BAC}"/>
              </a:ext>
            </a:extLst>
          </p:cNvPr>
          <p:cNvSpPr txBox="1"/>
          <p:nvPr/>
        </p:nvSpPr>
        <p:spPr>
          <a:xfrm>
            <a:off x="2636668" y="3844032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Timings of Extension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DD664-805A-D0C9-893C-E426563EE095}"/>
              </a:ext>
            </a:extLst>
          </p:cNvPr>
          <p:cNvSpPr txBox="1"/>
          <p:nvPr/>
        </p:nvSpPr>
        <p:spPr>
          <a:xfrm>
            <a:off x="1127464" y="5024761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Reason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A7589-F83C-9F97-2A1E-1C557D96D162}"/>
              </a:ext>
            </a:extLst>
          </p:cNvPr>
          <p:cNvSpPr/>
          <p:nvPr/>
        </p:nvSpPr>
        <p:spPr>
          <a:xfrm>
            <a:off x="2503503" y="5024761"/>
            <a:ext cx="395944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E10D5-EB55-ED2F-0C97-399B637F3474}"/>
              </a:ext>
            </a:extLst>
          </p:cNvPr>
          <p:cNvSpPr txBox="1"/>
          <p:nvPr/>
        </p:nvSpPr>
        <p:spPr>
          <a:xfrm>
            <a:off x="2503503" y="5024761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Reason for extension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2B406-F2D3-0B6E-E264-F63A262C4226}"/>
              </a:ext>
            </a:extLst>
          </p:cNvPr>
          <p:cNvSpPr/>
          <p:nvPr/>
        </p:nvSpPr>
        <p:spPr>
          <a:xfrm>
            <a:off x="7492753" y="5681709"/>
            <a:ext cx="2707690" cy="443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Pass</a:t>
            </a:r>
          </a:p>
        </p:txBody>
      </p:sp>
    </p:spTree>
    <p:extLst>
      <p:ext uri="{BB962C8B-B14F-4D97-AF65-F5344CB8AC3E}">
        <p14:creationId xmlns:p14="http://schemas.microsoft.com/office/powerpoint/2010/main" val="148935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243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PowerPoint Presentation</vt:lpstr>
      <vt:lpstr>Gate pass management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saisuvarchalak@outlook.com</dc:creator>
  <cp:lastModifiedBy>saisuvarchalak@outlook.com</cp:lastModifiedBy>
  <cp:revision>1</cp:revision>
  <dcterms:created xsi:type="dcterms:W3CDTF">2022-11-13T05:02:36Z</dcterms:created>
  <dcterms:modified xsi:type="dcterms:W3CDTF">2022-11-13T06:58:13Z</dcterms:modified>
</cp:coreProperties>
</file>