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5C7BFD7-6BC3-4FBB-A579-A7881CC4169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76B2DCF-69F7-4457-854C-62D4BF9B81E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30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FD7-6BC3-4FBB-A579-A7881CC4169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2DCF-69F7-4457-854C-62D4BF9B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0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FD7-6BC3-4FBB-A579-A7881CC4169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2DCF-69F7-4457-854C-62D4BF9B81E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01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FD7-6BC3-4FBB-A579-A7881CC4169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2DCF-69F7-4457-854C-62D4BF9B81E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85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FD7-6BC3-4FBB-A579-A7881CC4169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2DCF-69F7-4457-854C-62D4BF9B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454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FD7-6BC3-4FBB-A579-A7881CC4169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2DCF-69F7-4457-854C-62D4BF9B81E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461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FD7-6BC3-4FBB-A579-A7881CC4169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2DCF-69F7-4457-854C-62D4BF9B81E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966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FD7-6BC3-4FBB-A579-A7881CC4169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2DCF-69F7-4457-854C-62D4BF9B81E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543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FD7-6BC3-4FBB-A579-A7881CC4169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2DCF-69F7-4457-854C-62D4BF9B81E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9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FD7-6BC3-4FBB-A579-A7881CC4169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2DCF-69F7-4457-854C-62D4BF9B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1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FD7-6BC3-4FBB-A579-A7881CC4169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2DCF-69F7-4457-854C-62D4BF9B81E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FD7-6BC3-4FBB-A579-A7881CC4169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2DCF-69F7-4457-854C-62D4BF9B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62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FD7-6BC3-4FBB-A579-A7881CC4169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2DCF-69F7-4457-854C-62D4BF9B81E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0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FD7-6BC3-4FBB-A579-A7881CC4169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2DCF-69F7-4457-854C-62D4BF9B81E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7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FD7-6BC3-4FBB-A579-A7881CC4169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2DCF-69F7-4457-854C-62D4BF9B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41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FD7-6BC3-4FBB-A579-A7881CC4169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2DCF-69F7-4457-854C-62D4BF9B81E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37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BFD7-6BC3-4FBB-A579-A7881CC4169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2DCF-69F7-4457-854C-62D4BF9B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4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C7BFD7-6BC3-4FBB-A579-A7881CC4169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6B2DCF-69F7-4457-854C-62D4BF9B8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42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AB0B51-3DDB-D186-F531-307486A50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00" y="1351898"/>
            <a:ext cx="5872517" cy="40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4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956ECEC-359F-E4C7-69C8-67C669B9F646}"/>
              </a:ext>
            </a:extLst>
          </p:cNvPr>
          <p:cNvSpPr/>
          <p:nvPr/>
        </p:nvSpPr>
        <p:spPr>
          <a:xfrm>
            <a:off x="4474346" y="932155"/>
            <a:ext cx="2920753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ECBB8-9711-5516-DE73-2D315B626EDE}"/>
              </a:ext>
            </a:extLst>
          </p:cNvPr>
          <p:cNvSpPr txBox="1"/>
          <p:nvPr/>
        </p:nvSpPr>
        <p:spPr>
          <a:xfrm>
            <a:off x="4403325" y="1162975"/>
            <a:ext cx="3204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</a:t>
            </a:r>
            <a:r>
              <a:rPr lang="en-US" sz="2800" dirty="0" err="1"/>
              <a:t>Passess</a:t>
            </a:r>
            <a:r>
              <a:rPr lang="en-US" sz="2800" dirty="0"/>
              <a:t> List</a:t>
            </a:r>
            <a:endParaRPr lang="en-IN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1BC910D-F6DC-BE10-35F6-4F9AB20C8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73488"/>
              </p:ext>
            </p:extLst>
          </p:nvPr>
        </p:nvGraphicFramePr>
        <p:xfrm>
          <a:off x="1518081" y="3346881"/>
          <a:ext cx="9365944" cy="30134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7992">
                  <a:extLst>
                    <a:ext uri="{9D8B030D-6E8A-4147-A177-3AD203B41FA5}">
                      <a16:colId xmlns:a16="http://schemas.microsoft.com/office/drawing/2014/main" val="3577433070"/>
                    </a:ext>
                  </a:extLst>
                </a:gridCol>
                <a:gridCol w="1337992">
                  <a:extLst>
                    <a:ext uri="{9D8B030D-6E8A-4147-A177-3AD203B41FA5}">
                      <a16:colId xmlns:a16="http://schemas.microsoft.com/office/drawing/2014/main" val="610885456"/>
                    </a:ext>
                  </a:extLst>
                </a:gridCol>
                <a:gridCol w="1337992">
                  <a:extLst>
                    <a:ext uri="{9D8B030D-6E8A-4147-A177-3AD203B41FA5}">
                      <a16:colId xmlns:a16="http://schemas.microsoft.com/office/drawing/2014/main" val="3902594198"/>
                    </a:ext>
                  </a:extLst>
                </a:gridCol>
                <a:gridCol w="1337992">
                  <a:extLst>
                    <a:ext uri="{9D8B030D-6E8A-4147-A177-3AD203B41FA5}">
                      <a16:colId xmlns:a16="http://schemas.microsoft.com/office/drawing/2014/main" val="1391335737"/>
                    </a:ext>
                  </a:extLst>
                </a:gridCol>
                <a:gridCol w="1337992">
                  <a:extLst>
                    <a:ext uri="{9D8B030D-6E8A-4147-A177-3AD203B41FA5}">
                      <a16:colId xmlns:a16="http://schemas.microsoft.com/office/drawing/2014/main" val="377122687"/>
                    </a:ext>
                  </a:extLst>
                </a:gridCol>
                <a:gridCol w="1337992">
                  <a:extLst>
                    <a:ext uri="{9D8B030D-6E8A-4147-A177-3AD203B41FA5}">
                      <a16:colId xmlns:a16="http://schemas.microsoft.com/office/drawing/2014/main" val="337207688"/>
                    </a:ext>
                  </a:extLst>
                </a:gridCol>
                <a:gridCol w="1337992">
                  <a:extLst>
                    <a:ext uri="{9D8B030D-6E8A-4147-A177-3AD203B41FA5}">
                      <a16:colId xmlns:a16="http://schemas.microsoft.com/office/drawing/2014/main" val="3793640291"/>
                    </a:ext>
                  </a:extLst>
                </a:gridCol>
              </a:tblGrid>
              <a:tr h="999488"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No.Of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Pasess</a:t>
                      </a:r>
                      <a:r>
                        <a:rPr lang="en-US" dirty="0"/>
                        <a:t> issued in a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 Type</a:t>
                      </a:r>
                    </a:p>
                    <a:p>
                      <a:r>
                        <a:rPr lang="en-US" dirty="0"/>
                        <a:t>Home/Day</a:t>
                      </a:r>
                    </a:p>
                    <a:p>
                      <a:r>
                        <a:rPr lang="en-US" dirty="0"/>
                        <a:t>pass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Approve/</a:t>
                      </a:r>
                    </a:p>
                    <a:p>
                      <a:r>
                        <a:rPr lang="en-US" dirty="0"/>
                        <a:t>Reject pass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474510"/>
                  </a:ext>
                </a:extLst>
              </a:tr>
              <a:tr h="394869">
                <a:tc>
                  <a:txBody>
                    <a:bodyPr/>
                    <a:lstStyle/>
                    <a:p>
                      <a:r>
                        <a:rPr lang="en-US" dirty="0"/>
                        <a:t>XXXXXX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CB.EN.************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YYY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H/D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F-***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4544"/>
                  </a:ext>
                </a:extLst>
              </a:tr>
              <a:tr h="39486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395763"/>
                  </a:ext>
                </a:extLst>
              </a:tr>
              <a:tr h="39486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842812"/>
                  </a:ext>
                </a:extLst>
              </a:tr>
              <a:tr h="39486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5805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329B336-62CB-AF38-07CA-75DA5B6F6178}"/>
              </a:ext>
            </a:extLst>
          </p:cNvPr>
          <p:cNvSpPr/>
          <p:nvPr/>
        </p:nvSpPr>
        <p:spPr>
          <a:xfrm>
            <a:off x="9694416" y="4736238"/>
            <a:ext cx="292963" cy="253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2E2474-C10C-0A72-7BD3-FD05E30EC409}"/>
              </a:ext>
            </a:extLst>
          </p:cNvPr>
          <p:cNvSpPr txBox="1"/>
          <p:nvPr/>
        </p:nvSpPr>
        <p:spPr>
          <a:xfrm>
            <a:off x="9694416" y="4736238"/>
            <a:ext cx="29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92E968-2046-68DE-2160-1E8E1067C76B}"/>
              </a:ext>
            </a:extLst>
          </p:cNvPr>
          <p:cNvSpPr/>
          <p:nvPr/>
        </p:nvSpPr>
        <p:spPr>
          <a:xfrm>
            <a:off x="10289219" y="4736238"/>
            <a:ext cx="292963" cy="253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E33628-B839-97CC-B90E-A4EC86A15A4C}"/>
              </a:ext>
            </a:extLst>
          </p:cNvPr>
          <p:cNvSpPr txBox="1"/>
          <p:nvPr/>
        </p:nvSpPr>
        <p:spPr>
          <a:xfrm>
            <a:off x="10289219" y="4736238"/>
            <a:ext cx="29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05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E40186-6569-A73A-314A-9403DC473452}"/>
              </a:ext>
            </a:extLst>
          </p:cNvPr>
          <p:cNvSpPr/>
          <p:nvPr/>
        </p:nvSpPr>
        <p:spPr>
          <a:xfrm>
            <a:off x="1012054" y="1118586"/>
            <a:ext cx="5317725" cy="7812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746E2E-E0FF-440F-EBA8-1BCCFDCB60E3}"/>
              </a:ext>
            </a:extLst>
          </p:cNvPr>
          <p:cNvSpPr/>
          <p:nvPr/>
        </p:nvSpPr>
        <p:spPr>
          <a:xfrm>
            <a:off x="1100832" y="2911876"/>
            <a:ext cx="5228948" cy="7812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D0C49E-7AB5-2AEB-5CFA-D8321208958E}"/>
              </a:ext>
            </a:extLst>
          </p:cNvPr>
          <p:cNvSpPr/>
          <p:nvPr/>
        </p:nvSpPr>
        <p:spPr>
          <a:xfrm>
            <a:off x="1100832" y="4607511"/>
            <a:ext cx="5397622" cy="8877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1E201-E35F-F394-F908-3998E62214A1}"/>
              </a:ext>
            </a:extLst>
          </p:cNvPr>
          <p:cNvSpPr txBox="1"/>
          <p:nvPr/>
        </p:nvSpPr>
        <p:spPr>
          <a:xfrm>
            <a:off x="1100832" y="1225118"/>
            <a:ext cx="514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</a:t>
            </a:r>
            <a:r>
              <a:rPr lang="en-US" dirty="0" err="1"/>
              <a:t>No.Of</a:t>
            </a:r>
            <a:r>
              <a:rPr lang="en-US" dirty="0"/>
              <a:t> Students In the Hostel/</a:t>
            </a:r>
            <a:r>
              <a:rPr lang="en-US" dirty="0" err="1"/>
              <a:t>Bhavanam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EC6CC-F2A8-9A22-01A9-5A7074A704E4}"/>
              </a:ext>
            </a:extLst>
          </p:cNvPr>
          <p:cNvSpPr txBox="1"/>
          <p:nvPr/>
        </p:nvSpPr>
        <p:spPr>
          <a:xfrm>
            <a:off x="1216241" y="3062796"/>
            <a:ext cx="4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No.Of</a:t>
            </a:r>
            <a:r>
              <a:rPr lang="en-US" dirty="0"/>
              <a:t> Students Outside the Campus: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5E543E-DB21-D8DE-308C-849D20D0ACD2}"/>
              </a:ext>
            </a:extLst>
          </p:cNvPr>
          <p:cNvSpPr/>
          <p:nvPr/>
        </p:nvSpPr>
        <p:spPr>
          <a:xfrm>
            <a:off x="6986726" y="2911876"/>
            <a:ext cx="1917577" cy="11097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0BAAC4-77BE-D6C5-2050-D6CE660154B0}"/>
              </a:ext>
            </a:extLst>
          </p:cNvPr>
          <p:cNvSpPr/>
          <p:nvPr/>
        </p:nvSpPr>
        <p:spPr>
          <a:xfrm>
            <a:off x="9348186" y="2911876"/>
            <a:ext cx="1917577" cy="11097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BB33B-4E9F-1677-6FB2-4AF1CA5AD540}"/>
              </a:ext>
            </a:extLst>
          </p:cNvPr>
          <p:cNvSpPr txBox="1"/>
          <p:nvPr/>
        </p:nvSpPr>
        <p:spPr>
          <a:xfrm>
            <a:off x="7315200" y="3062796"/>
            <a:ext cx="1313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No.of</a:t>
            </a:r>
            <a:r>
              <a:rPr lang="en-US" dirty="0"/>
              <a:t> students on day pass: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BAE38-4E41-8452-E10A-1A8C3A80696E}"/>
              </a:ext>
            </a:extLst>
          </p:cNvPr>
          <p:cNvSpPr txBox="1"/>
          <p:nvPr/>
        </p:nvSpPr>
        <p:spPr>
          <a:xfrm>
            <a:off x="9658905" y="3062796"/>
            <a:ext cx="1316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No.of</a:t>
            </a:r>
            <a:r>
              <a:rPr lang="en-US" dirty="0"/>
              <a:t> students on home pass: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874AD-0AE5-1D37-16C2-C76A9A9AE239}"/>
              </a:ext>
            </a:extLst>
          </p:cNvPr>
          <p:cNvSpPr txBox="1"/>
          <p:nvPr/>
        </p:nvSpPr>
        <p:spPr>
          <a:xfrm>
            <a:off x="1100832" y="4705166"/>
            <a:ext cx="522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No.Of</a:t>
            </a:r>
            <a:r>
              <a:rPr lang="en-US" dirty="0"/>
              <a:t> Students Inside the Campus: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576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</TotalTime>
  <Words>86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saisuvarchalak@outlook.com</dc:creator>
  <cp:lastModifiedBy>saisuvarchalak@outlook.com</cp:lastModifiedBy>
  <cp:revision>1</cp:revision>
  <dcterms:created xsi:type="dcterms:W3CDTF">2022-11-13T08:12:11Z</dcterms:created>
  <dcterms:modified xsi:type="dcterms:W3CDTF">2022-11-13T08:50:18Z</dcterms:modified>
</cp:coreProperties>
</file>