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hyperlink" Target="http://theory.stanford.edu/~aiken/moss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CMPSCI 187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Programming With Data Structures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 and developing methods for using, designing, and implementing abstract data types using the Java programming language.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1: Overview &amp; Abstract Data Types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2: Stacks, Recursion, &amp; Queues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3: Lists &amp; Binary Search Trees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4: Priority Queues, Heaps, Graphs, Sorting, &amp; Searching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Overview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Analysis: Big-O Notation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Exceptional Situations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Specifications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Array-based implementations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Lists-based implementations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Algorithms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Programs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Specifications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Array-based implementations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Lists-based implementations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Comparisons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Specifications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Array-based implementations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Linked Lists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Doubly Linked Lists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Level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Level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vs. Recursive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Level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Level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Level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Specification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Level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Level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vs. List Implementations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30"/>
              </a:spcBef>
              <a:buClr>
                <a:schemeClr val="dk1"/>
              </a:buClr>
              <a:buSzPct val="97058"/>
              <a:buFont typeface="Calibri"/>
              <a:buChar char="–"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&amp; Searching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–"/>
            </a:pP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Sorts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–"/>
            </a:pP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log</a:t>
            </a:r>
            <a:r>
              <a:rPr b="0" baseline="-2500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N) Sorts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Sort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–"/>
            </a:pP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Considerations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–"/>
            </a:pP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–"/>
            </a:pPr>
            <a:r>
              <a:rPr b="0" baseline="0" i="0" lang="en-US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Dishonesty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 this </a:t>
            </a:r>
            <a:r>
              <a:rPr b="1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seriously.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be using moss to check your submissions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http://theory.stanford.edu/~aiken/moss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FF0000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do it!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FF0000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do it!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FF0000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do it!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FF0000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do it!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173" y="3571264"/>
            <a:ext cx="4567583" cy="208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352535" y="5652051"/>
            <a:ext cx="388147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http://library.austincc.edu/gen-info/facplagiarism.htm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Lastly…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fun.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 lot.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material is foundational for any computer science course you might take – very important!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