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35" r:id="rId4"/>
    <p:sldId id="336" r:id="rId5"/>
    <p:sldId id="33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34" r:id="rId23"/>
    <p:sldId id="328" r:id="rId24"/>
    <p:sldId id="32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2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9832" y="3568144"/>
            <a:ext cx="3308545" cy="119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1BEA-07AB-3E4D-8550-E5A0787E42E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05 – classes, objects, tools, and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7" y="1238250"/>
            <a:ext cx="44069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7" y="2571750"/>
            <a:ext cx="5359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46" y="1670088"/>
            <a:ext cx="6121400" cy="334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0" y="1063229"/>
            <a:ext cx="5359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0" y="1063229"/>
            <a:ext cx="53594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0" y="2311400"/>
            <a:ext cx="19304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979" y="1892300"/>
            <a:ext cx="6057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0" y="1063229"/>
            <a:ext cx="53594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0" y="2311400"/>
            <a:ext cx="19304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7" y="3214842"/>
            <a:ext cx="6032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2850"/>
            <a:ext cx="42926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2850"/>
            <a:ext cx="4292600" cy="135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71750"/>
            <a:ext cx="8267700" cy="87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561" y="3983076"/>
            <a:ext cx="764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way you make members </a:t>
            </a:r>
            <a:r>
              <a:rPr lang="en-US" b="1" dirty="0" smtClean="0"/>
              <a:t>public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r>
              <a:rPr lang="en-US" dirty="0" smtClean="0"/>
              <a:t> is to simply specify nothing. In Java,</a:t>
            </a:r>
          </a:p>
          <a:p>
            <a:r>
              <a:rPr lang="en-US" dirty="0" smtClean="0"/>
              <a:t>you would be required to use the public 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3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6" y="947854"/>
            <a:ext cx="4546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6" y="947854"/>
            <a:ext cx="4546600" cy="398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7953" y="1063229"/>
            <a:ext cx="369992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 important note to make here is that all function/method parameters in </a:t>
            </a:r>
            <a:r>
              <a:rPr lang="en-US" dirty="0" err="1" smtClean="0"/>
              <a:t>Scala</a:t>
            </a:r>
            <a:r>
              <a:rPr lang="en-US" dirty="0" smtClean="0"/>
              <a:t> are </a:t>
            </a:r>
            <a:r>
              <a:rPr lang="en-US" i="1" dirty="0" err="1" smtClean="0"/>
              <a:t>vals</a:t>
            </a:r>
            <a:r>
              <a:rPr lang="en-US" b="1" i="1" dirty="0" smtClean="0"/>
              <a:t> </a:t>
            </a:r>
            <a:r>
              <a:rPr lang="en-US" dirty="0" smtClean="0"/>
              <a:t>not </a:t>
            </a:r>
            <a:r>
              <a:rPr lang="en-US" i="1" dirty="0" smtClean="0"/>
              <a:t>vars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means you can’t do this:</a:t>
            </a:r>
          </a:p>
          <a:p>
            <a:endParaRPr lang="en-US" dirty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add(b: Byte): Unit =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b = 1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sum += b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17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Conciseness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3229"/>
            <a:ext cx="6527800" cy="247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689756"/>
            <a:ext cx="793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these methods are short you would typically put them on a single line!</a:t>
            </a:r>
          </a:p>
        </p:txBody>
      </p:sp>
    </p:spTree>
    <p:extLst>
      <p:ext uri="{BB962C8B-B14F-4D97-AF65-F5344CB8AC3E}">
        <p14:creationId xmlns:p14="http://schemas.microsoft.com/office/powerpoint/2010/main" val="55992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Notes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3" y="1424956"/>
            <a:ext cx="7251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learn how to use </a:t>
            </a:r>
            <a:r>
              <a:rPr lang="en-US" dirty="0" err="1"/>
              <a:t>scala</a:t>
            </a:r>
            <a:r>
              <a:rPr lang="en-US" dirty="0"/>
              <a:t>, </a:t>
            </a:r>
            <a:r>
              <a:rPr lang="en-US" dirty="0" err="1"/>
              <a:t>scalac</a:t>
            </a:r>
            <a:r>
              <a:rPr lang="en-US" dirty="0"/>
              <a:t>, and </a:t>
            </a:r>
            <a:r>
              <a:rPr lang="en-US" dirty="0" err="1"/>
              <a:t>fsc</a:t>
            </a:r>
            <a:endParaRPr lang="en-US" dirty="0"/>
          </a:p>
          <a:p>
            <a:r>
              <a:rPr lang="en-US" dirty="0" smtClean="0"/>
              <a:t>To learn how to recognize “functional”</a:t>
            </a:r>
          </a:p>
          <a:p>
            <a:r>
              <a:rPr lang="en-US" dirty="0" smtClean="0"/>
              <a:t>To learn about classes and objects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To learn a little “design pattern” in Java</a:t>
            </a:r>
          </a:p>
          <a:p>
            <a:pPr lvl="1"/>
            <a:r>
              <a:rPr lang="en-US" dirty="0" smtClean="0"/>
              <a:t>What is a design pattern?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Singleton</a:t>
            </a:r>
            <a:r>
              <a:rPr lang="en-US" dirty="0" smtClean="0"/>
              <a:t> pattern in Java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Factory Method</a:t>
            </a:r>
            <a:r>
              <a:rPr lang="en-US" dirty="0" smtClean="0"/>
              <a:t> in Java</a:t>
            </a:r>
          </a:p>
          <a:p>
            <a:pPr lvl="1"/>
            <a:r>
              <a:rPr lang="en-US" dirty="0" smtClean="0"/>
              <a:t>How does </a:t>
            </a:r>
            <a:r>
              <a:rPr lang="en-US" dirty="0" err="1" smtClean="0"/>
              <a:t>Scala</a:t>
            </a:r>
            <a:r>
              <a:rPr lang="en-US" dirty="0" smtClean="0"/>
              <a:t> handle this?</a:t>
            </a:r>
          </a:p>
          <a:p>
            <a:r>
              <a:rPr lang="en-US" dirty="0" smtClean="0"/>
              <a:t>To learn how to create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To learn about basic types and operations in </a:t>
            </a:r>
            <a:r>
              <a:rPr lang="en-US" dirty="0" err="1" smtClean="0"/>
              <a:t>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Notes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3" y="1424956"/>
            <a:ext cx="7251700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3" y="2414936"/>
            <a:ext cx="7315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Notes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3" y="1424956"/>
            <a:ext cx="7251700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3" y="2414936"/>
            <a:ext cx="73152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13" y="3467100"/>
            <a:ext cx="7988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9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saw </a:t>
            </a:r>
            <a:r>
              <a:rPr lang="en-US" dirty="0" err="1" smtClean="0"/>
              <a:t>Scala</a:t>
            </a:r>
            <a:r>
              <a:rPr lang="en-US" dirty="0" smtClean="0"/>
              <a:t> in the small</a:t>
            </a:r>
          </a:p>
          <a:p>
            <a:pPr lvl="1"/>
            <a:r>
              <a:rPr lang="en-US" dirty="0" smtClean="0"/>
              <a:t>Use scripts</a:t>
            </a:r>
          </a:p>
          <a:p>
            <a:r>
              <a:rPr lang="en-US" dirty="0" smtClean="0"/>
              <a:t>How do we compile </a:t>
            </a:r>
            <a:r>
              <a:rPr lang="en-US" dirty="0" err="1" smtClean="0"/>
              <a:t>Scala</a:t>
            </a:r>
            <a:r>
              <a:rPr lang="en-US" dirty="0" smtClean="0"/>
              <a:t> to class files?</a:t>
            </a:r>
          </a:p>
          <a:p>
            <a:pPr lvl="1"/>
            <a:r>
              <a:rPr lang="en-US" dirty="0" err="1" smtClean="0"/>
              <a:t>scalac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err="1" smtClean="0"/>
              <a:t>fsc</a:t>
            </a:r>
            <a:endParaRPr lang="en-US" dirty="0" smtClean="0"/>
          </a:p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-compiling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“Design Pattern”?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software engineering, a </a:t>
            </a:r>
            <a:r>
              <a:rPr lang="en-US" sz="2400" b="1" dirty="0" smtClean="0"/>
              <a:t>design pattern</a:t>
            </a:r>
            <a:r>
              <a:rPr lang="en-US" sz="2400" dirty="0" smtClean="0"/>
              <a:t> is a general reusable solution to a commonly occurring problem within a given context in software design.</a:t>
            </a:r>
          </a:p>
          <a:p>
            <a:r>
              <a:rPr lang="en-US" b="1" dirty="0" smtClean="0"/>
              <a:t>Recognizing the problem</a:t>
            </a:r>
          </a:p>
          <a:p>
            <a:pPr lvl="1"/>
            <a:r>
              <a:rPr lang="en-US" dirty="0" smtClean="0"/>
              <a:t>Recognizing the solution</a:t>
            </a:r>
          </a:p>
          <a:p>
            <a:r>
              <a:rPr lang="en-US" b="1" dirty="0" smtClean="0"/>
              <a:t>Different languages offer different solutions</a:t>
            </a:r>
          </a:p>
          <a:p>
            <a:pPr lvl="1"/>
            <a:r>
              <a:rPr lang="en-US" dirty="0" smtClean="0"/>
              <a:t>Programming languages are tools</a:t>
            </a:r>
          </a:p>
          <a:p>
            <a:pPr lvl="1"/>
            <a:r>
              <a:rPr lang="en-US" dirty="0" smtClean="0"/>
              <a:t>Designed for different purposes</a:t>
            </a:r>
          </a:p>
          <a:p>
            <a:pPr lvl="1"/>
            <a:r>
              <a:rPr lang="en-US" dirty="0" smtClean="0"/>
              <a:t>Design patterns often occur when a language does not provide support to solve a typical 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5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class-based programming, the </a:t>
            </a:r>
            <a:r>
              <a:rPr lang="en-US" sz="2400" b="1" dirty="0" smtClean="0"/>
              <a:t>singleton </a:t>
            </a:r>
            <a:r>
              <a:rPr lang="en-US" sz="2400" dirty="0" smtClean="0"/>
              <a:t>pattern is implemented by creating a class with a method that creates a new instance of the class if one does not exist. If an instance already exists, it simply returns the a reference to that object. To make sure that the object can’t be instantiated in any other way, the constructor is made private.</a:t>
            </a:r>
          </a:p>
          <a:p>
            <a:r>
              <a:rPr lang="en-US" dirty="0" smtClean="0"/>
              <a:t>How do we typically create objects in Java?</a:t>
            </a:r>
          </a:p>
          <a:p>
            <a:pPr lvl="1"/>
            <a:r>
              <a:rPr lang="en-US" dirty="0" smtClean="0"/>
              <a:t>Yes, we use the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What if we wanted to ensure that only </a:t>
            </a:r>
            <a:r>
              <a:rPr lang="en-US" b="1" dirty="0" smtClean="0"/>
              <a:t>one </a:t>
            </a:r>
            <a:r>
              <a:rPr lang="en-US" dirty="0" smtClean="0"/>
              <a:t>instance of a class exists?</a:t>
            </a:r>
          </a:p>
          <a:p>
            <a:r>
              <a:rPr lang="en-US" dirty="0" smtClean="0"/>
              <a:t>Why would we want to do this?</a:t>
            </a:r>
          </a:p>
          <a:p>
            <a:r>
              <a:rPr lang="en-US" dirty="0" smtClean="0"/>
              <a:t>Let us look at an example:</a:t>
            </a: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java-singleton</a:t>
            </a:r>
          </a:p>
        </p:txBody>
      </p:sp>
    </p:spTree>
    <p:extLst>
      <p:ext uri="{BB962C8B-B14F-4D97-AF65-F5344CB8AC3E}">
        <p14:creationId xmlns:p14="http://schemas.microsoft.com/office/powerpoint/2010/main" val="19959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Assignment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hard was Project Assignment 01?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piece of cake!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moderately easy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reasonable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hard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very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2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Assignment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time on Project Assignment 01?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1-2 hours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2-4 hours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4-6 hours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6-8 hours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8+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Assignment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understand Java packages?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completely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mostly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 little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not at all</a:t>
            </a:r>
          </a:p>
        </p:txBody>
      </p:sp>
    </p:spTree>
    <p:extLst>
      <p:ext uri="{BB962C8B-B14F-4D97-AF65-F5344CB8AC3E}">
        <p14:creationId xmlns:p14="http://schemas.microsoft.com/office/powerpoint/2010/main" val="160398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functional</a:t>
            </a:r>
          </a:p>
          <a:p>
            <a:r>
              <a:rPr lang="en-US" dirty="0" smtClean="0"/>
              <a:t>Important to become acquainted with this.</a:t>
            </a:r>
          </a:p>
          <a:p>
            <a:r>
              <a:rPr lang="en-US" dirty="0" smtClean="0"/>
              <a:t>Let us look at some script examples:</a:t>
            </a:r>
          </a:p>
          <a:p>
            <a:pPr lvl="1"/>
            <a:r>
              <a:rPr lang="en-US" dirty="0" smtClean="0"/>
              <a:t>Recognize Functional (</a:t>
            </a:r>
            <a:r>
              <a:rPr lang="en-US" dirty="0" err="1" smtClean="0"/>
              <a:t>scala</a:t>
            </a:r>
            <a:r>
              <a:rPr lang="en-US" dirty="0" smtClean="0"/>
              <a:t>-script/06-functional.scala)</a:t>
            </a:r>
          </a:p>
          <a:p>
            <a:pPr lvl="1"/>
            <a:r>
              <a:rPr lang="en-US" dirty="0" smtClean="0"/>
              <a:t>Formatting Lines (</a:t>
            </a:r>
            <a:r>
              <a:rPr lang="en-US" dirty="0" err="1" smtClean="0"/>
              <a:t>scala</a:t>
            </a:r>
            <a:r>
              <a:rPr lang="en-US" dirty="0" smtClean="0"/>
              <a:t>-script/07-fmt-lines.scala)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7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has classes!</a:t>
            </a:r>
          </a:p>
          <a:p>
            <a:pPr lvl="1"/>
            <a:r>
              <a:rPr lang="en-US" dirty="0" smtClean="0"/>
              <a:t>including fields and methods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has objects!</a:t>
            </a:r>
          </a:p>
          <a:p>
            <a:pPr lvl="1"/>
            <a:r>
              <a:rPr lang="en-US" dirty="0" smtClean="0"/>
              <a:t>Instantiated from classes</a:t>
            </a:r>
          </a:p>
          <a:p>
            <a:r>
              <a:rPr lang="en-US" b="1" dirty="0" smtClean="0"/>
              <a:t>Similar to Java, but Different!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967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Declaration/Instantiation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9" y="1441295"/>
            <a:ext cx="49911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24" y="3493468"/>
            <a:ext cx="3822700" cy="558800"/>
          </a:xfrm>
          <a:prstGeom prst="rect">
            <a:avLst/>
          </a:prstGeom>
        </p:spPr>
      </p:pic>
      <p:cxnSp>
        <p:nvCxnSpPr>
          <p:cNvPr id="8" name="Curved Connector 7"/>
          <p:cNvCxnSpPr>
            <a:stCxn id="5" idx="2"/>
            <a:endCxn id="6" idx="1"/>
          </p:cNvCxnSpPr>
          <p:nvPr/>
        </p:nvCxnSpPr>
        <p:spPr>
          <a:xfrm rot="16200000" flipH="1">
            <a:off x="2988100" y="2789743"/>
            <a:ext cx="1086973" cy="879275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7" y="1238250"/>
            <a:ext cx="4406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559</Words>
  <Application>Microsoft Macintosh PowerPoint</Application>
  <PresentationFormat>On-screen Show (16:9)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Programming Methodology</vt:lpstr>
      <vt:lpstr>Objectives</vt:lpstr>
      <vt:lpstr>Project Assignment 01</vt:lpstr>
      <vt:lpstr>Project Assignment 01</vt:lpstr>
      <vt:lpstr>Project Assignment 01</vt:lpstr>
      <vt:lpstr>Recognizing Functional</vt:lpstr>
      <vt:lpstr>Classes and Objects</vt:lpstr>
      <vt:lpstr>Class Declaration/Instantiation</vt:lpstr>
      <vt:lpstr>Class Fields</vt:lpstr>
      <vt:lpstr>Class Fields</vt:lpstr>
      <vt:lpstr>Class Fields</vt:lpstr>
      <vt:lpstr>Class Fields</vt:lpstr>
      <vt:lpstr>Class Fields</vt:lpstr>
      <vt:lpstr>Privacy</vt:lpstr>
      <vt:lpstr>Privacy</vt:lpstr>
      <vt:lpstr>Methods</vt:lpstr>
      <vt:lpstr>Methods</vt:lpstr>
      <vt:lpstr>Conciseness</vt:lpstr>
      <vt:lpstr>Method Notes</vt:lpstr>
      <vt:lpstr>Method Notes</vt:lpstr>
      <vt:lpstr>Method Notes</vt:lpstr>
      <vt:lpstr>Compiling Scala</vt:lpstr>
      <vt:lpstr>What is a “Design Pattern”?</vt:lpstr>
      <vt:lpstr>Singletons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Richards</dc:creator>
  <cp:lastModifiedBy>Tim Richards</cp:lastModifiedBy>
  <cp:revision>135</cp:revision>
  <dcterms:created xsi:type="dcterms:W3CDTF">2015-01-21T18:29:59Z</dcterms:created>
  <dcterms:modified xsi:type="dcterms:W3CDTF">2015-02-04T14:01:04Z</dcterms:modified>
</cp:coreProperties>
</file>