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21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38155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6"/>
            <a:ext cx="7772400" cy="59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CMPSCI 220 Programming Methodology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295223"/>
            <a:ext cx="7772400" cy="111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dirty="0" smtClean="0"/>
              <a:t>Traits and Packages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7026806" y="4913618"/>
            <a:ext cx="2117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Based on Head First Design Patterns</a:t>
            </a:r>
            <a:endParaRPr lang="en-US" sz="900" i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“thin” interface is one that provides fewer methods requiring less to implement.</a:t>
            </a:r>
          </a:p>
          <a:p>
            <a:endParaRPr lang="en-US" dirty="0"/>
          </a:p>
          <a:p>
            <a:r>
              <a:rPr lang="en-US" dirty="0" smtClean="0"/>
              <a:t>This is good from the Java perspective as interfaces can’t provide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3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“rich” interface provides many methods requiring more to (possibly) implement.</a:t>
            </a:r>
          </a:p>
          <a:p>
            <a:endParaRPr lang="en-US" sz="2400" dirty="0"/>
          </a:p>
          <a:p>
            <a:r>
              <a:rPr lang="en-US" sz="2400" dirty="0" smtClean="0"/>
              <a:t>This is bad from the Java perspective as interfaces can’t provide implementation.</a:t>
            </a:r>
          </a:p>
          <a:p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Scala</a:t>
            </a:r>
            <a:r>
              <a:rPr lang="en-US" sz="2400" dirty="0" smtClean="0"/>
              <a:t>, however, traits can provide implementation that can be used in terms of the class extending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685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r>
              <a:rPr lang="en-US" dirty="0" smtClean="0"/>
              <a:t>/cs220/graphics/</a:t>
            </a:r>
            <a:r>
              <a:rPr lang="en-US" dirty="0" err="1" smtClean="0"/>
              <a:t>Shapes.scala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Traits: Stackable Modifications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we want to implement a Queue library. This is simple enough – we all know how queues are implemented.</a:t>
            </a:r>
          </a:p>
          <a:p>
            <a:endParaRPr lang="en-US" dirty="0"/>
          </a:p>
          <a:p>
            <a:r>
              <a:rPr lang="en-US" dirty="0" smtClean="0"/>
              <a:t>What if…</a:t>
            </a:r>
          </a:p>
          <a:p>
            <a:r>
              <a:rPr lang="en-US" dirty="0" smtClean="0"/>
              <a:t>We wanted to be able to create similar (but different) variants that allow for queues with slightly different behaviors?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Library: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What if we wanted to implement integer queue variants that can have one or more of the following behaviors: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doubling: doubles the element on put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increment: increments the element on put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filtering: filters out negative integers on put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How might you do this in a language such as Java?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56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Library: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What if we wanted to implement integer queue variants that can have one or more of the following behaviors: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doubling: doubles the element on put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increment: increments the element on put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filtering: filters out negative integers on put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How might you do this in a language such as </a:t>
            </a:r>
            <a:r>
              <a:rPr lang="en-US" sz="2400" dirty="0" err="1" smtClean="0"/>
              <a:t>Scala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335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/main/cs220/queue/</a:t>
            </a:r>
            <a:r>
              <a:rPr lang="en-US" dirty="0" err="1" smtClean="0"/>
              <a:t>Queue.scala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8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Traits are a way to inherit from multiple class-like constructs, but they differ from other languages that provide multiple inheritance.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interpretation of </a:t>
            </a:r>
            <a:r>
              <a:rPr lang="en-US" sz="2400" i="1" dirty="0" smtClean="0"/>
              <a:t>super</a:t>
            </a:r>
            <a:r>
              <a:rPr lang="en-US" sz="2400" dirty="0" smtClean="0"/>
              <a:t> is different</a:t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 err="1" smtClean="0"/>
              <a:t>Scala</a:t>
            </a:r>
            <a:r>
              <a:rPr lang="en-US" sz="2400" dirty="0" smtClean="0"/>
              <a:t>, </a:t>
            </a:r>
            <a:r>
              <a:rPr lang="en-US" sz="2400" i="1" dirty="0" smtClean="0"/>
              <a:t>super</a:t>
            </a:r>
            <a:r>
              <a:rPr lang="en-US" sz="2400" dirty="0" smtClean="0"/>
              <a:t> depends on a </a:t>
            </a:r>
            <a:r>
              <a:rPr lang="en-US" sz="2400" i="1" dirty="0" smtClean="0"/>
              <a:t>linearization process</a:t>
            </a:r>
            <a:r>
              <a:rPr lang="en-US" sz="2400" dirty="0" smtClean="0"/>
              <a:t> which allows traits to be “stacked”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In other languages </a:t>
            </a:r>
            <a:r>
              <a:rPr lang="en-US" sz="2400" i="1" dirty="0" smtClean="0"/>
              <a:t>super</a:t>
            </a:r>
            <a:r>
              <a:rPr lang="en-US" sz="2400" dirty="0" smtClean="0"/>
              <a:t> is chosen for only one of the multiple classes that are inherited.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30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3228"/>
            <a:ext cx="6718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Animals Linearization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486" y="2256475"/>
            <a:ext cx="4399664" cy="2654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92287"/>
            <a:ext cx="4818537" cy="11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909650"/>
            <a:ext cx="8229600" cy="401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400" b="1" dirty="0" smtClean="0"/>
              <a:t>Traits</a:t>
            </a:r>
            <a:endParaRPr lang="en" sz="2400" b="1" dirty="0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Learn how traits work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Learn the difference between thin and rich interfaces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Learn about stackable modifications and linearization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Learn why multiple inheritance is bad</a:t>
            </a:r>
          </a:p>
          <a:p>
            <a:pPr marL="1016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dirty="0"/>
          </a:p>
          <a:p>
            <a:r>
              <a:rPr lang="en-US" sz="2400" b="1" dirty="0" smtClean="0"/>
              <a:t>Packages and Imports</a:t>
            </a:r>
            <a:endParaRPr lang="en" sz="2400" b="1" dirty="0" smtClean="0"/>
          </a:p>
          <a:p>
            <a:pPr marL="457200" lvl="0" indent="-355600">
              <a:buFont typeface="Arial"/>
              <a:buChar char="●"/>
            </a:pPr>
            <a:r>
              <a:rPr lang="en-US" sz="2000" dirty="0" smtClean="0"/>
              <a:t>Learn about putting code into packages</a:t>
            </a:r>
          </a:p>
          <a:p>
            <a:pPr marL="457200" lvl="0" indent="-355600">
              <a:buFont typeface="Arial"/>
              <a:buChar char="●"/>
            </a:pPr>
            <a:r>
              <a:rPr lang="en-US" sz="2000" dirty="0" smtClean="0"/>
              <a:t>Learn about concise access to related code</a:t>
            </a:r>
          </a:p>
          <a:p>
            <a:pPr marL="457200" lvl="0" indent="-355600">
              <a:buFont typeface="Arial"/>
              <a:buChar char="●"/>
            </a:pPr>
            <a:r>
              <a:rPr lang="en-US" sz="2000" dirty="0" smtClean="0"/>
              <a:t>Learn about access modifiers</a:t>
            </a:r>
            <a:endParaRPr lang="en-US" sz="2000" dirty="0"/>
          </a:p>
          <a:p>
            <a:pPr marL="1016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/>
          </a:p>
          <a:p>
            <a:pPr rtl="0">
              <a:spcBef>
                <a:spcPts val="0"/>
              </a:spcBef>
              <a:buNone/>
            </a:pPr>
            <a:endParaRPr sz="2400" b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trait, or not to trait?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If the behavior will not be reused</a:t>
            </a:r>
            <a:r>
              <a:rPr lang="en-US" sz="2000" dirty="0" smtClean="0"/>
              <a:t> make it a concrete class.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If it might be reused in multiple, unrelated classes</a:t>
            </a:r>
            <a:r>
              <a:rPr lang="en-US" sz="2000" dirty="0" smtClean="0"/>
              <a:t> make it a trait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If it is distributed as a compiled library</a:t>
            </a:r>
            <a:r>
              <a:rPr lang="en-US" sz="2000" dirty="0" smtClean="0"/>
              <a:t> make it an abstract class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If efficiency is crucial</a:t>
            </a:r>
            <a:r>
              <a:rPr lang="en-US" sz="2000" dirty="0" smtClean="0"/>
              <a:t> make it a class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r>
              <a:rPr lang="en-US" sz="2000" dirty="0" smtClean="0"/>
              <a:t>Like any other programing language construct it takes practice and experience to know when it should be used or not.</a:t>
            </a:r>
          </a:p>
          <a:p>
            <a:endParaRPr lang="en-US" sz="2000" dirty="0"/>
          </a:p>
          <a:p>
            <a:r>
              <a:rPr lang="en-US" sz="2000" dirty="0" smtClean="0"/>
              <a:t>When building libraries it is important to know which language construct to use to benefit clients and to simplify the use of the library.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423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SimUDuck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back to the problem we had with creating ducks that could Quack, Fly, etc. How might you use stackable traits to achieve a better design for your employer?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6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are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Courier"/>
                <a:cs typeface="Courier"/>
              </a:rPr>
              <a:t>trait Philosophical {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latin typeface="Courier"/>
                <a:cs typeface="Courier"/>
              </a:rPr>
              <a:t>def</a:t>
            </a:r>
            <a:r>
              <a:rPr lang="en-US" sz="2000" dirty="0" smtClean="0">
                <a:latin typeface="Courier"/>
                <a:cs typeface="Courier"/>
              </a:rPr>
              <a:t> philosophize(): Unit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945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are like Classes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701800"/>
            <a:ext cx="6337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can be “Mixed In”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086100"/>
            <a:ext cx="45593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956985"/>
            <a:ext cx="6337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6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can be “Mixed In” and Used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4" y="2696885"/>
            <a:ext cx="3719976" cy="839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64" y="956985"/>
            <a:ext cx="5170663" cy="14196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786" y="2300271"/>
            <a:ext cx="3794553" cy="12359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48786" y="2300271"/>
            <a:ext cx="4249899" cy="26959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can be “Mixed In” and Used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4" y="2696885"/>
            <a:ext cx="3719976" cy="839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64" y="956985"/>
            <a:ext cx="5170663" cy="14196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786" y="2300271"/>
            <a:ext cx="3794553" cy="1235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786" y="3738571"/>
            <a:ext cx="4249899" cy="12576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48786" y="2300271"/>
            <a:ext cx="4249899" cy="26959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6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can be used with Classes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841500"/>
            <a:ext cx="6019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3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can be used with Classes/Traits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89100"/>
            <a:ext cx="7683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121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560</Words>
  <Application>Microsoft Macintosh PowerPoint</Application>
  <PresentationFormat>On-screen Show (16:9)</PresentationFormat>
  <Paragraphs>78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simple-light</vt:lpstr>
      <vt:lpstr>CMPSCI 220 Programming Methodology</vt:lpstr>
      <vt:lpstr>Objectives</vt:lpstr>
      <vt:lpstr>Traits are Interfaces</vt:lpstr>
      <vt:lpstr>Traits are like Classes</vt:lpstr>
      <vt:lpstr>Traits can be “Mixed In”</vt:lpstr>
      <vt:lpstr>Traits can be “Mixed In” and Used</vt:lpstr>
      <vt:lpstr>Traits can be “Mixed In” and Used</vt:lpstr>
      <vt:lpstr>Traits can be used with Classes</vt:lpstr>
      <vt:lpstr>Traits can be used with Classes/Traits</vt:lpstr>
      <vt:lpstr>Thin Interfaces</vt:lpstr>
      <vt:lpstr>Rich Interfaces</vt:lpstr>
      <vt:lpstr>Example</vt:lpstr>
      <vt:lpstr>Traits: Stackable Modifications</vt:lpstr>
      <vt:lpstr>Queue Library: Java</vt:lpstr>
      <vt:lpstr>Queue Library: Scala</vt:lpstr>
      <vt:lpstr>Example</vt:lpstr>
      <vt:lpstr>Multiple Inheritance?</vt:lpstr>
      <vt:lpstr>Animals</vt:lpstr>
      <vt:lpstr>Animals Linearization</vt:lpstr>
      <vt:lpstr>To trait, or not to trait?</vt:lpstr>
      <vt:lpstr>SimUDuck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CMPSCI 220 Programming Methodology</dc:title>
  <cp:lastModifiedBy>Tim Richards</cp:lastModifiedBy>
  <cp:revision>41</cp:revision>
  <dcterms:modified xsi:type="dcterms:W3CDTF">2015-03-24T18:14:46Z</dcterms:modified>
</cp:coreProperties>
</file>