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2492F-BE3E-4C58-80F9-C6D8AF964107}" v="8" dt="2023-02-10T04:13:11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ef8b5c52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ef8b5c52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f8b5c52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f8b5c52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8b5c52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8b5c52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f8b5c52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ef8b5c52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f8b5c5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f8b5c52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f8b5c52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f8b5c52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d6888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ad6888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99759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rew.s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ettings/keys" TargetMode="External"/><Relationship Id="rId4" Type="http://schemas.openxmlformats.org/officeDocument/2006/relationships/hyperlink" Target="mailto:ibernoff@umass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CS 326 Lab 1</a:t>
            </a:r>
            <a:endParaRPr sz="540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15" dirty="0"/>
              <a:t>2/10/23</a:t>
            </a:r>
            <a:endParaRPr sz="4815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15" dirty="0"/>
              <a:t>Credit to</a:t>
            </a:r>
            <a:r>
              <a:rPr lang="en-US" sz="4815" dirty="0"/>
              <a:t> William, Ishan, </a:t>
            </a:r>
            <a:r>
              <a:rPr lang="en-US" sz="4815" dirty="0" err="1"/>
              <a:t>Sridhama</a:t>
            </a:r>
            <a:r>
              <a:rPr lang="en-US" sz="4815" dirty="0"/>
              <a:t>, Isi, and Stanley</a:t>
            </a:r>
            <a:endParaRPr lang="en-US" sz="5115" dirty="0">
              <a:solidFill>
                <a:srgbClr val="474747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solidFill>
                <a:srgbClr val="474747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ttps://www.earthdatascience.org/images/earth-analytics/git-version-control/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7461211" cy="605101"/>
          </a:xfrm>
          <a:prstGeom prst="rect">
            <a:avLst/>
          </a:prstGeom>
        </p:spPr>
        <p:txBody>
          <a:bodyPr/>
          <a:lstStyle>
            <a:lvl1pPr marL="0">
              <a:defRPr sz="1400">
                <a:solidFill>
                  <a:srgbClr val="000000"/>
                </a:solidFill>
              </a:defRPr>
            </a:lvl1pPr>
          </a:lstStyle>
          <a:p>
            <a:r>
              <a:t>https://www.earthdatascience.org/images/earth-analytics/git-version-control/</a:t>
            </a:r>
          </a:p>
        </p:txBody>
      </p:sp>
      <p:pic>
        <p:nvPicPr>
          <p:cNvPr id="139" name="git-add-commit.png" descr="git-add-comm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2" y="230992"/>
            <a:ext cx="7929616" cy="3995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39925" y="1082250"/>
            <a:ext cx="7947000" cy="4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850"/>
              <a:buChar char="●"/>
            </a:pPr>
            <a:r>
              <a:rPr lang="en-US" sz="1850" dirty="0">
                <a:solidFill>
                  <a:srgbClr val="474747"/>
                </a:solidFill>
              </a:rPr>
              <a:t>For Windows you can install Git from </a:t>
            </a:r>
            <a:r>
              <a:rPr lang="en-US" sz="1850" dirty="0" err="1">
                <a:solidFill>
                  <a:srgbClr val="474747"/>
                </a:solidFill>
              </a:rPr>
              <a:t>from</a:t>
            </a:r>
            <a:r>
              <a:rPr lang="en-US" sz="1850" dirty="0">
                <a:solidFill>
                  <a:srgbClr val="474747"/>
                </a:solidFill>
              </a:rPr>
              <a:t> it’s website</a:t>
            </a:r>
            <a:br>
              <a:rPr lang="en-US" sz="2000" u="sng" dirty="0">
                <a:solidFill>
                  <a:srgbClr val="118696"/>
                </a:solidFill>
              </a:rPr>
            </a:br>
            <a:r>
              <a:rPr lang="en-US" sz="1850" dirty="0">
                <a:solidFill>
                  <a:srgbClr val="474747"/>
                </a:solidFill>
              </a:rPr>
              <a:t>For MacOS you first installed a package manager (e.g., Homebrew) via the </a:t>
            </a:r>
            <a:r>
              <a:rPr lang="en-US" sz="18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n-US" sz="1850" dirty="0">
                <a:solidFill>
                  <a:srgbClr val="474747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50" dirty="0">
                <a:solidFill>
                  <a:srgbClr val="474747"/>
                </a:solidFill>
                <a:latin typeface="+mj-lt"/>
              </a:rPr>
              <a:t>command</a:t>
            </a:r>
            <a:r>
              <a:rPr lang="en-US" sz="1850" dirty="0">
                <a:solidFill>
                  <a:srgbClr val="474747"/>
                </a:solidFill>
              </a:rPr>
              <a:t> (which just downloads files via the terminal) and then you used the package manager to install Git</a:t>
            </a:r>
          </a:p>
          <a:p>
            <a:pPr marL="914400" lvl="1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550"/>
              <a:buChar char="●"/>
            </a:pPr>
            <a:r>
              <a:rPr lang="en-US" sz="1550" dirty="0">
                <a:solidFill>
                  <a:srgbClr val="474747"/>
                </a:solidFill>
              </a:rPr>
              <a:t>A package manager is just a program that installs and manages other programs. It’s like the app store, except it doesn’t have a GUI</a:t>
            </a: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50"/>
              <a:buChar char="●"/>
            </a:pPr>
            <a:r>
              <a:rPr lang="en-US" sz="1850" dirty="0">
                <a:solidFill>
                  <a:srgbClr val="474747"/>
                </a:solidFill>
              </a:rPr>
              <a:t>For Linux you used the built-in package manager called Aptitude (abbreviated 	</a:t>
            </a:r>
            <a:r>
              <a:rPr lang="en-US" sz="18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en-US" sz="1850" dirty="0">
                <a:solidFill>
                  <a:srgbClr val="474747"/>
                </a:solidFill>
              </a:rPr>
              <a:t>) to install Git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396075" y="371600"/>
            <a:ext cx="270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Install Git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23400" y="1018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 dirty="0">
                <a:solidFill>
                  <a:srgbClr val="474747"/>
                </a:solidFill>
              </a:rPr>
              <a:t>Windows</a:t>
            </a:r>
            <a:endParaRPr sz="1350" b="1" dirty="0">
              <a:solidFill>
                <a:srgbClr val="474747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8696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Go to</a:t>
            </a:r>
            <a:r>
              <a:rPr lang="en" sz="1350" dirty="0">
                <a:solidFill>
                  <a:srgbClr val="474747"/>
                </a:solidFill>
                <a:uFill>
                  <a:noFill/>
                </a:uFill>
              </a:rPr>
              <a:t> </a:t>
            </a:r>
            <a:r>
              <a:rPr lang="en" sz="1350" u="sng" dirty="0">
                <a:solidFill>
                  <a:schemeClr val="hlink"/>
                </a:solidFill>
                <a:hlinkClick r:id="rId3"/>
              </a:rPr>
              <a:t>git-scm.com/download/win</a:t>
            </a:r>
            <a:endParaRPr sz="1350" u="sng" dirty="0">
              <a:solidFill>
                <a:srgbClr val="118696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Download and run the Windows installer</a:t>
            </a:r>
            <a:endParaRPr sz="1350" dirty="0">
              <a:solidFill>
                <a:srgbClr val="4747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 dirty="0">
                <a:solidFill>
                  <a:srgbClr val="474747"/>
                </a:solidFill>
              </a:rPr>
              <a:t>MacOS</a:t>
            </a:r>
            <a:endParaRPr sz="1350" b="1" dirty="0">
              <a:solidFill>
                <a:srgbClr val="474747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8696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Go to</a:t>
            </a:r>
            <a:r>
              <a:rPr lang="en" sz="1350" dirty="0">
                <a:solidFill>
                  <a:srgbClr val="474747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350" u="sng" dirty="0">
                <a:solidFill>
                  <a:srgbClr val="11869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brew.sh</a:t>
            </a:r>
            <a:endParaRPr sz="1350" u="sng" dirty="0">
              <a:solidFill>
                <a:srgbClr val="118696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Copy &amp; Paste the command into your terminal</a:t>
            </a:r>
            <a:endParaRPr sz="1350" dirty="0">
              <a:solidFill>
                <a:srgbClr val="474747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Type </a:t>
            </a:r>
            <a:r>
              <a:rPr lang="en" sz="13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 install git </a:t>
            </a:r>
            <a:r>
              <a:rPr lang="en" sz="1350" dirty="0">
                <a:solidFill>
                  <a:srgbClr val="474747"/>
                </a:solidFill>
              </a:rPr>
              <a:t>into your terminal</a:t>
            </a:r>
            <a:endParaRPr sz="1350" dirty="0">
              <a:solidFill>
                <a:srgbClr val="4747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 dirty="0">
                <a:solidFill>
                  <a:srgbClr val="474747"/>
                </a:solidFill>
              </a:rPr>
              <a:t>Linux (Debian/Ubuntu)</a:t>
            </a:r>
            <a:endParaRPr sz="1350" b="1" dirty="0">
              <a:solidFill>
                <a:srgbClr val="474747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Type </a:t>
            </a:r>
            <a:r>
              <a:rPr lang="en" sz="13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apt install git</a:t>
            </a:r>
            <a:r>
              <a:rPr lang="en" sz="1350" dirty="0">
                <a:solidFill>
                  <a:srgbClr val="474747"/>
                </a:solidFill>
              </a:rPr>
              <a:t> into your terminal </a:t>
            </a:r>
            <a:endParaRPr sz="1350" dirty="0">
              <a:solidFill>
                <a:srgbClr val="474747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5"/>
          <p:cNvSpPr txBox="1"/>
          <p:nvPr/>
        </p:nvSpPr>
        <p:spPr>
          <a:xfrm>
            <a:off x="649950" y="381000"/>
            <a:ext cx="270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Install git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b="1" dirty="0">
                <a:solidFill>
                  <a:srgbClr val="474747"/>
                </a:solidFill>
              </a:rPr>
              <a:t>Windows, MacOS, and Linux: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50" b="1" dirty="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dirty="0">
                <a:solidFill>
                  <a:srgbClr val="474747"/>
                </a:solidFill>
              </a:rPr>
              <a:t>Go to</a:t>
            </a:r>
            <a:r>
              <a:rPr lang="en" sz="1650" dirty="0">
                <a:solidFill>
                  <a:srgbClr val="47474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50" u="sng" dirty="0">
                <a:solidFill>
                  <a:srgbClr val="11869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code.VisualStudio.com</a:t>
            </a:r>
            <a:r>
              <a:rPr lang="en" sz="1650" dirty="0">
                <a:solidFill>
                  <a:srgbClr val="474747"/>
                </a:solidFill>
              </a:rPr>
              <a:t> and download &amp; install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05"/>
              <a:buFont typeface="Arial"/>
              <a:buNone/>
            </a:pPr>
            <a:r>
              <a:rPr lang="en" sz="2433" dirty="0"/>
              <a:t>One extra step if you’re on Windows…</a:t>
            </a:r>
            <a:endParaRPr sz="291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368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3825" lvl="0" indent="0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None/>
            </a:pPr>
            <a:r>
              <a:rPr lang="en" sz="1650" dirty="0">
                <a:solidFill>
                  <a:srgbClr val="474747"/>
                </a:solidFill>
              </a:rPr>
              <a:t>To use Linux commands on Windows, the easiest solution is to use Git Bash, a terminal emulator that comes with Git:</a:t>
            </a:r>
          </a:p>
          <a:p>
            <a:pPr marL="457200" lvl="0" indent="-333375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" sz="1650" dirty="0">
                <a:solidFill>
                  <a:srgbClr val="474747"/>
                </a:solidFill>
              </a:rPr>
              <a:t>Press </a:t>
            </a:r>
            <a:r>
              <a:rPr lang="en" sz="16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" sz="1650" dirty="0">
                <a:solidFill>
                  <a:srgbClr val="474747"/>
                </a:solidFill>
              </a:rPr>
              <a:t> + </a:t>
            </a:r>
            <a:r>
              <a:rPr lang="en" sz="16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sz="1650" dirty="0">
                <a:solidFill>
                  <a:srgbClr val="474747"/>
                </a:solidFill>
              </a:rPr>
              <a:t> to bring up the settings menu in VS C</a:t>
            </a:r>
            <a:r>
              <a:rPr lang="en-US" sz="1650" dirty="0">
                <a:solidFill>
                  <a:srgbClr val="474747"/>
                </a:solidFill>
              </a:rPr>
              <a:t>o</a:t>
            </a:r>
            <a:r>
              <a:rPr lang="en" sz="1650" dirty="0">
                <a:solidFill>
                  <a:srgbClr val="474747"/>
                </a:solidFill>
              </a:rPr>
              <a:t>de and then search “</a:t>
            </a:r>
            <a:r>
              <a:rPr lang="en-US" sz="1650" dirty="0" err="1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terminal.integrated.defaultProfile.windows</a:t>
            </a:r>
            <a:r>
              <a:rPr lang="en-US" sz="1650" dirty="0">
                <a:solidFill>
                  <a:srgbClr val="474747"/>
                </a:solidFill>
              </a:rPr>
              <a:t>”</a:t>
            </a:r>
          </a:p>
          <a:p>
            <a:pPr marL="457200" lvl="0" indent="-333375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-US" sz="1650" dirty="0">
                <a:solidFill>
                  <a:srgbClr val="474747"/>
                </a:solidFill>
              </a:rPr>
              <a:t>Change your default terminal to Git Bash</a:t>
            </a:r>
          </a:p>
          <a:p>
            <a:pPr marL="457200" lvl="0" indent="-333375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endParaRPr sz="1650" dirty="0">
              <a:solidFill>
                <a:srgbClr val="474747"/>
              </a:solidFill>
            </a:endParaRPr>
          </a:p>
          <a:p>
            <a:pPr marL="457200" lvl="0" indent="0" algn="l" rtl="0">
              <a:spcBef>
                <a:spcPts val="2400"/>
              </a:spcBef>
              <a:spcAft>
                <a:spcPts val="2400"/>
              </a:spcAft>
              <a:buNone/>
            </a:pPr>
            <a:endParaRPr sz="1650" dirty="0">
              <a:solidFill>
                <a:srgbClr val="4747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05"/>
              <a:buFont typeface="Arial"/>
              <a:buNone/>
            </a:pPr>
            <a:r>
              <a:rPr lang="en" sz="2433"/>
              <a:t>All together now!</a:t>
            </a:r>
            <a:endParaRPr sz="24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2100"/>
              <a:buChar char="●"/>
            </a:pPr>
            <a:r>
              <a:rPr lang="en" sz="2100" dirty="0">
                <a:solidFill>
                  <a:srgbClr val="474747"/>
                </a:solidFill>
              </a:rPr>
              <a:t>From within VS Code type </a:t>
            </a:r>
            <a:r>
              <a:rPr lang="en" sz="210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" sz="2100" dirty="0">
                <a:solidFill>
                  <a:srgbClr val="474747"/>
                </a:solidFill>
              </a:rPr>
              <a:t> + </a:t>
            </a:r>
            <a:r>
              <a:rPr lang="en" sz="210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" sz="2100" dirty="0">
                <a:solidFill>
                  <a:srgbClr val="474747"/>
                </a:solidFill>
              </a:rPr>
              <a:t> to open the terminal</a:t>
            </a: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2100"/>
              <a:buChar char="●"/>
            </a:pPr>
            <a:r>
              <a:rPr lang="en" sz="2100" dirty="0">
                <a:solidFill>
                  <a:srgbClr val="474747"/>
                </a:solidFill>
              </a:rPr>
              <a:t>In the terminal, type </a:t>
            </a:r>
            <a:r>
              <a:rPr lang="en" sz="210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--version </a:t>
            </a:r>
            <a:r>
              <a:rPr lang="en" sz="2100" dirty="0">
                <a:solidFill>
                  <a:srgbClr val="474747"/>
                </a:solidFill>
              </a:rPr>
              <a:t>and make sure something appears</a:t>
            </a:r>
            <a:endParaRPr sz="2100" dirty="0">
              <a:solidFill>
                <a:srgbClr val="474747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100"/>
              <a:buChar char="●"/>
            </a:pPr>
            <a:r>
              <a:rPr lang="en" sz="2100" dirty="0">
                <a:solidFill>
                  <a:srgbClr val="474747"/>
                </a:solidFill>
              </a:rPr>
              <a:t>Your development environment is now set up!</a:t>
            </a:r>
            <a:endParaRPr sz="2100" dirty="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terminal command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4275"/>
            <a:ext cx="7680950" cy="37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639425" y="4703625"/>
            <a:ext cx="759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Source: https://enexdi.sciencesconf.org/data/pages/windows_vs_mac_commands_1.pdf</a:t>
            </a:r>
            <a:endParaRPr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set up on GitHub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31445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dirty="0"/>
              <a:t>What is Github?</a:t>
            </a:r>
          </a:p>
          <a:p>
            <a:pPr marL="131445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dirty="0"/>
              <a:t>Github is a provider of Internet hosting for software development and version control using Git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Register an account at </a:t>
            </a:r>
            <a:r>
              <a:rPr lang="en" dirty="0">
                <a:hlinkClick r:id="rId3"/>
              </a:rPr>
              <a:t>GitHub.com</a:t>
            </a:r>
            <a:r>
              <a:rPr lang="en" dirty="0"/>
              <a:t>!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In your VS Code terminal, type “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ssh-keygen -t ed25519 -C &lt;email&gt;</a:t>
            </a:r>
            <a:r>
              <a:rPr lang="de-DE" dirty="0"/>
              <a:t>“ where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&lt;email&gt; </a:t>
            </a:r>
            <a:r>
              <a:rPr lang="de-DE" dirty="0"/>
              <a:t>is the email you used to register your GitHub account (e.g., </a:t>
            </a:r>
            <a:r>
              <a:rPr lang="de-DE" dirty="0">
                <a:hlinkClick r:id="rId4"/>
              </a:rPr>
              <a:t>ibernoff@umass.edu</a:t>
            </a:r>
            <a:r>
              <a:rPr lang="de-DE" dirty="0"/>
              <a:t>)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Press enter to keep the default filename, noting the file location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$USERPROFILE$\.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id_ed25519.pub</a:t>
            </a:r>
            <a:r>
              <a:rPr lang="en-US" dirty="0"/>
              <a:t>) on Windows and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/id_ed25519.pub</a:t>
            </a:r>
            <a:r>
              <a:rPr lang="en-US" dirty="0"/>
              <a:t>) on MacOS and Windows.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Optionally enter a password, keeping in mind you’ll have to enter that password every time you commit changes to a GitHub repository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Once your terminal outputs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randomart</a:t>
            </a:r>
            <a:r>
              <a:rPr lang="en-US" dirty="0"/>
              <a:t> image,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id_ed25519.pub</a:t>
            </a:r>
            <a:r>
              <a:rPr lang="en-US" dirty="0"/>
              <a:t> and copy the SSH key.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5"/>
              </a:rPr>
              <a:t>GitHub.com/settings/keys</a:t>
            </a:r>
            <a:r>
              <a:rPr lang="en-US" dirty="0"/>
              <a:t>, click “New SSH key,” and paste the SSH key.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Accept the GitHub Classroom assignment at </a:t>
            </a:r>
            <a:r>
              <a:rPr lang="en-US" u="sng" dirty="0">
                <a:solidFill>
                  <a:schemeClr val="accent5"/>
                </a:solidFill>
              </a:rPr>
              <a:t>classroom.github.com/a/N8XX_gQC, </a:t>
            </a:r>
            <a:r>
              <a:rPr lang="en" dirty="0"/>
              <a:t>make sure your account is linked with this Classroom after you accept it, and wait until you can access the repositoriy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Back in your VS Code terminal,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type 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git@github.com:umass-cs-326-s23/lab-1-git-github-&lt;username&gt;.git</a:t>
            </a:r>
            <a:r>
              <a:rPr lang="en-US" dirty="0"/>
              <a:t>,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&lt;username&gt;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is your GitHub username to get started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it Work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Git Workflow</a:t>
            </a:r>
          </a:p>
        </p:txBody>
      </p:sp>
      <p:sp>
        <p:nvSpPr>
          <p:cNvPr id="136" name="To edit an existing repository using Git, we use the following command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2336" indent="-301752" defTabSz="804672">
              <a:buSzPts val="1500"/>
              <a:defRPr sz="1584"/>
            </a:pPr>
            <a:r>
              <a:rPr dirty="0"/>
              <a:t>To edit an existing repository using Git, we use the following commands:</a:t>
            </a:r>
          </a:p>
          <a:p>
            <a:pPr marL="827024" lvl="1" indent="-301752" defTabSz="804672">
              <a:buSzPts val="1500"/>
              <a:buChar char="●"/>
              <a:defRPr sz="1584"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  <a:p>
            <a:pPr marL="1229360" lvl="2" indent="-301752" defTabSz="804672">
              <a:buSzPts val="1500"/>
              <a:buChar char="●"/>
              <a:defRPr sz="1584"/>
            </a:pPr>
            <a:r>
              <a:rPr dirty="0"/>
              <a:t>Creates a copy of the repository in a new directory, that “points” to the original repository</a:t>
            </a:r>
          </a:p>
          <a:p>
            <a:pPr marL="827024" lvl="1" indent="-301752" defTabSz="804672">
              <a:buSzPts val="1500"/>
              <a:buChar char="●"/>
              <a:defRPr sz="1584"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pPr marL="1229360" lvl="2" indent="-301752" defTabSz="804672">
              <a:buSzPts val="1500"/>
              <a:buChar char="●"/>
              <a:defRPr sz="1584"/>
            </a:pPr>
            <a:r>
              <a:rPr dirty="0"/>
              <a:t>Adds a local change made in the current working directory, to the staging area</a:t>
            </a:r>
          </a:p>
          <a:p>
            <a:pPr marL="827024" lvl="1" indent="-301752" defTabSz="804672">
              <a:buSzPts val="1500"/>
              <a:buChar char="●"/>
              <a:defRPr sz="1584"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pPr marL="1229360" lvl="2" indent="-301752" defTabSz="804672">
              <a:buSzPts val="1500"/>
              <a:buChar char="●"/>
              <a:defRPr sz="1584"/>
            </a:pPr>
            <a:r>
              <a:rPr dirty="0"/>
              <a:t>Takes everything in the staging area and makes a snapshot of the current state of your repository</a:t>
            </a:r>
          </a:p>
          <a:p>
            <a:pPr marL="827024" lvl="1" indent="-301752" defTabSz="804672">
              <a:buSzPts val="1500"/>
              <a:buChar char="●"/>
              <a:defRPr sz="1584"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1229360" lvl="2" indent="-301752" defTabSz="804672">
              <a:buSzPts val="1500"/>
              <a:buChar char="●"/>
              <a:defRPr sz="1584"/>
            </a:pPr>
            <a:r>
              <a:rPr dirty="0"/>
              <a:t>Upload</a:t>
            </a:r>
            <a:r>
              <a:rPr lang="en-US" dirty="0"/>
              <a:t> </a:t>
            </a:r>
            <a:r>
              <a:rPr dirty="0"/>
              <a:t>(“push”) local repository content to a </a:t>
            </a:r>
            <a:r>
              <a:t>remote repository(</a:t>
            </a:r>
            <a:r>
              <a:rPr dirty="0"/>
              <a:t>in our case the original repository we cloned from)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B70468DEA8F144BFD63A437A5F9829" ma:contentTypeVersion="8" ma:contentTypeDescription="Create a new document." ma:contentTypeScope="" ma:versionID="e12ebd602195a9775d3d147692551035">
  <xsd:schema xmlns:xsd="http://www.w3.org/2001/XMLSchema" xmlns:xs="http://www.w3.org/2001/XMLSchema" xmlns:p="http://schemas.microsoft.com/office/2006/metadata/properties" xmlns:ns3="c1edf34d-8528-4f66-9e31-dab7df6352f5" targetNamespace="http://schemas.microsoft.com/office/2006/metadata/properties" ma:root="true" ma:fieldsID="6b09b38f39930542536ca3c3d3feaa81" ns3:_="">
    <xsd:import namespace="c1edf34d-8528-4f66-9e31-dab7df6352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df34d-8528-4f66-9e31-dab7df6352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0481C5-D898-41FA-9770-EB61785CE9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CEA5E2-778F-4AD9-97FA-3F6B8E0825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df34d-8528-4f66-9e31-dab7df6352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3FF4B0-98BE-49DB-85FE-3DEF3820BCBE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c1edf34d-8528-4f66-9e31-dab7df6352f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682</Words>
  <Application>Microsoft Office PowerPoint</Application>
  <PresentationFormat>On-screen Show (16:9)</PresentationFormat>
  <Paragraphs>54</Paragraphs>
  <Slides>10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CS 326 Lab 1</vt:lpstr>
      <vt:lpstr>For Windows you can install Git from from it’s website For MacOS you first installed a package manager (e.g., Homebrew) via the curl command (which just downloads files via the terminal) and then you used the package manager to install Git A package manager is just a program that installs and manages other programs. It’s like the app store, except it doesn’t have a GUI For Linux you used the built-in package manager called Aptitude (abbreviated  apt) to install Git </vt:lpstr>
      <vt:lpstr>PowerPoint Presentation</vt:lpstr>
      <vt:lpstr>VS Code</vt:lpstr>
      <vt:lpstr>One extra step if you’re on Windows…</vt:lpstr>
      <vt:lpstr>All together now! </vt:lpstr>
      <vt:lpstr>Some basic terminal command</vt:lpstr>
      <vt:lpstr>Getting set up on GitHub</vt:lpstr>
      <vt:lpstr>Git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326 Lab 1</dc:title>
  <cp:lastModifiedBy>Isi Bernoff</cp:lastModifiedBy>
  <cp:revision>2</cp:revision>
  <dcterms:modified xsi:type="dcterms:W3CDTF">2023-02-10T04:47:18Z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0x010100FDB70468DEA8F144BFD63A437A5F9829</vt:lpwstr>
  </property>
</Properties>
</file>