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ef8b5c52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ef8b5c52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ef8b5c5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ef8b5c5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f8b5c52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f8b5c5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8b5c5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8b5c5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f8b5c5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ef8b5c5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f8b5c5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f8b5c5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f8b5c5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ef8b5c5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d6888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ad6888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0ad6888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0ad6888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mder.net" TargetMode="External"/><Relationship Id="rId4" Type="http://schemas.openxmlformats.org/officeDocument/2006/relationships/hyperlink" Target="https://git-scm.com/download/win" TargetMode="External"/><Relationship Id="rId5" Type="http://schemas.openxmlformats.org/officeDocument/2006/relationships/hyperlink" Target="https://brew.sh" TargetMode="External"/><Relationship Id="rId6" Type="http://schemas.openxmlformats.org/officeDocument/2006/relationships/hyperlink" Target="https://brew.s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" TargetMode="External"/><Relationship Id="rId4" Type="http://schemas.openxmlformats.org/officeDocument/2006/relationships/hyperlink" Target="https://code.visualstudio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visualstudio.com/docs/editor/integrated-termina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-scm.com/book/en/v2/Customizing-Git-Git-Configuration" TargetMode="External"/><Relationship Id="rId4" Type="http://schemas.openxmlformats.org/officeDocument/2006/relationships/hyperlink" Target="https://classroom.github.com/a/-yXcXh-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lassroom.github.com/a/-yXcXh-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CS 326 Lab 1</a:t>
            </a:r>
            <a:endParaRPr sz="54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15"/>
              <a:t>1/27/2022</a:t>
            </a:r>
            <a:endParaRPr sz="481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15"/>
              <a:t>Credit to</a:t>
            </a:r>
            <a:r>
              <a:rPr lang="en" sz="4815"/>
              <a:t> William, Ishan and Sridhama</a:t>
            </a:r>
            <a:endParaRPr sz="5115">
              <a:solidFill>
                <a:srgbClr val="47474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7474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attendance 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out this google form by the end of the day: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https://forms.gle/otGEHY2ZVqmBJwm97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39925" y="1082250"/>
            <a:ext cx="79470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850"/>
              <a:buChar char="●"/>
            </a:pPr>
            <a:r>
              <a:rPr lang="en" sz="1850">
                <a:solidFill>
                  <a:srgbClr val="474747"/>
                </a:solidFill>
              </a:rPr>
              <a:t>For windows you can use the default command prompt </a:t>
            </a:r>
            <a:r>
              <a:rPr lang="en" sz="1350" u="sng">
                <a:solidFill>
                  <a:srgbClr val="118696"/>
                </a:solidFill>
              </a:rPr>
              <a:t>https://git-scm.com/download/win</a:t>
            </a:r>
            <a:endParaRPr sz="1850">
              <a:solidFill>
                <a:srgbClr val="474747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50"/>
              <a:buChar char="●"/>
            </a:pPr>
            <a:r>
              <a:rPr lang="en" sz="1850">
                <a:solidFill>
                  <a:srgbClr val="474747"/>
                </a:solidFill>
              </a:rPr>
              <a:t>For MacOS you first installed a package manager (homebrew) via the `curl` command (which just downloads files via the terminal) and then you used the package manager to install git</a:t>
            </a:r>
            <a:endParaRPr sz="1850">
              <a:solidFill>
                <a:srgbClr val="474747"/>
              </a:solidFill>
            </a:endParaRPr>
          </a:p>
          <a:p>
            <a:pPr indent="-3270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550"/>
              <a:buChar char="●"/>
            </a:pPr>
            <a:r>
              <a:rPr lang="en" sz="1550">
                <a:solidFill>
                  <a:srgbClr val="474747"/>
                </a:solidFill>
              </a:rPr>
              <a:t>A package manager is just a program that installs and manages other programs. It’s like the app store, except it doesn’t have a GUI</a:t>
            </a:r>
            <a:endParaRPr sz="1550">
              <a:solidFill>
                <a:srgbClr val="474747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50"/>
              <a:buChar char="●"/>
            </a:pPr>
            <a:r>
              <a:rPr lang="en" sz="1850">
                <a:solidFill>
                  <a:srgbClr val="474747"/>
                </a:solidFill>
              </a:rPr>
              <a:t>For linux you used the built in package manager called “aptitude” (abbreviated 	`apt`) to install git</a:t>
            </a:r>
            <a:endParaRPr sz="185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96075" y="371600"/>
            <a:ext cx="270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Install git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23400" y="1018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474747"/>
                </a:solidFill>
              </a:rPr>
              <a:t>Windows</a:t>
            </a:r>
            <a:endParaRPr b="1" sz="1350">
              <a:solidFill>
                <a:srgbClr val="474747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8696"/>
              </a:buClr>
              <a:buSzPts val="1350"/>
              <a:buAutoNum type="arabicPeriod"/>
            </a:pPr>
            <a:r>
              <a:rPr lang="en" sz="1350">
                <a:solidFill>
                  <a:srgbClr val="474747"/>
                </a:solidFill>
              </a:rPr>
              <a:t>Go to</a:t>
            </a:r>
            <a:r>
              <a:rPr lang="en" sz="1350">
                <a:solidFill>
                  <a:srgbClr val="47474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50" u="sng">
                <a:solidFill>
                  <a:schemeClr val="hlink"/>
                </a:solidFill>
                <a:hlinkClick r:id="rId4"/>
              </a:rPr>
              <a:t>https://git-scm.com/download/win</a:t>
            </a:r>
            <a:endParaRPr sz="1350" u="sng">
              <a:solidFill>
                <a:srgbClr val="118696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>
                <a:solidFill>
                  <a:srgbClr val="474747"/>
                </a:solidFill>
              </a:rPr>
              <a:t>Download and run the Windows installer</a:t>
            </a:r>
            <a:endParaRPr sz="1350">
              <a:solidFill>
                <a:srgbClr val="4747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474747"/>
                </a:solidFill>
              </a:rPr>
              <a:t>MacOS</a:t>
            </a:r>
            <a:endParaRPr b="1" sz="1350">
              <a:solidFill>
                <a:srgbClr val="474747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8696"/>
              </a:buClr>
              <a:buSzPts val="1350"/>
              <a:buAutoNum type="arabicPeriod"/>
            </a:pPr>
            <a:r>
              <a:rPr lang="en" sz="1350">
                <a:solidFill>
                  <a:srgbClr val="474747"/>
                </a:solidFill>
              </a:rPr>
              <a:t>Go to</a:t>
            </a:r>
            <a:r>
              <a:rPr lang="en" sz="1350">
                <a:solidFill>
                  <a:srgbClr val="474747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50" u="sng">
                <a:solidFill>
                  <a:srgbClr val="11869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https://brew.sh</a:t>
            </a:r>
            <a:endParaRPr sz="1350" u="sng">
              <a:solidFill>
                <a:srgbClr val="118696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>
                <a:solidFill>
                  <a:srgbClr val="474747"/>
                </a:solidFill>
              </a:rPr>
              <a:t>Copy &amp; Paste the command into your terminal</a:t>
            </a:r>
            <a:endParaRPr sz="1350">
              <a:solidFill>
                <a:srgbClr val="474747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>
                <a:solidFill>
                  <a:srgbClr val="474747"/>
                </a:solidFill>
              </a:rPr>
              <a:t>Type `brew install git` into your terminal</a:t>
            </a:r>
            <a:endParaRPr sz="1350">
              <a:solidFill>
                <a:srgbClr val="4747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474747"/>
                </a:solidFill>
              </a:rPr>
              <a:t>Linux (Ubuntu)</a:t>
            </a:r>
            <a:endParaRPr b="1" sz="1350">
              <a:solidFill>
                <a:srgbClr val="474747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>
                <a:solidFill>
                  <a:srgbClr val="474747"/>
                </a:solidFill>
              </a:rPr>
              <a:t>Type `sudo apt install git` into your terminal </a:t>
            </a:r>
            <a:endParaRPr sz="1350">
              <a:solidFill>
                <a:srgbClr val="47474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649950" y="381000"/>
            <a:ext cx="270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Install git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474747"/>
                </a:solidFill>
              </a:rPr>
              <a:t>Windows &amp; MacOS:</a:t>
            </a:r>
            <a:endParaRPr b="1" sz="1650">
              <a:solidFill>
                <a:srgbClr val="474747"/>
              </a:solidFill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r>
              <a:rPr lang="en" sz="1650">
                <a:solidFill>
                  <a:srgbClr val="474747"/>
                </a:solidFill>
              </a:rPr>
              <a:t>Go to</a:t>
            </a:r>
            <a:r>
              <a:rPr lang="en" sz="1650">
                <a:solidFill>
                  <a:srgbClr val="47474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50" u="sng">
                <a:solidFill>
                  <a:srgbClr val="11869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</a:t>
            </a:r>
            <a:r>
              <a:rPr lang="en" sz="1650">
                <a:solidFill>
                  <a:srgbClr val="474747"/>
                </a:solidFill>
              </a:rPr>
              <a:t> and download &amp; install</a:t>
            </a:r>
            <a:endParaRPr sz="165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474747"/>
                </a:solidFill>
              </a:rPr>
              <a:t>Linux (Ubuntu)</a:t>
            </a:r>
            <a:endParaRPr b="1" sz="1650">
              <a:solidFill>
                <a:srgbClr val="474747"/>
              </a:solidFill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r>
              <a:rPr lang="en" sz="1650">
                <a:solidFill>
                  <a:srgbClr val="474747"/>
                </a:solidFill>
              </a:rPr>
              <a:t>Use the snap package if your OS supports it (just google vscode snap package)</a:t>
            </a:r>
            <a:endParaRPr sz="1650">
              <a:solidFill>
                <a:srgbClr val="474747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r>
              <a:rPr lang="en" sz="1650">
                <a:solidFill>
                  <a:srgbClr val="474747"/>
                </a:solidFill>
              </a:rPr>
              <a:t>Else, follow the same instructions as Windows &amp; MacOS</a:t>
            </a:r>
            <a:endParaRPr sz="165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05"/>
              <a:buFont typeface="Arial"/>
              <a:buNone/>
            </a:pPr>
            <a:r>
              <a:rPr lang="en" sz="2433"/>
              <a:t>One extra step if you’re on windows and decide to use terminal emulator</a:t>
            </a:r>
            <a:endParaRPr sz="2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1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6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r>
              <a:rPr lang="en" sz="1650">
                <a:solidFill>
                  <a:srgbClr val="474747"/>
                </a:solidFill>
              </a:rPr>
              <a:t>We want to make vscode use the fancy new terminal we just installed</a:t>
            </a:r>
            <a:endParaRPr sz="1650">
              <a:solidFill>
                <a:srgbClr val="474747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r>
              <a:rPr lang="en" sz="1650">
                <a:solidFill>
                  <a:srgbClr val="474747"/>
                </a:solidFill>
              </a:rPr>
              <a:t>Type `ctrl + ,` to bring up the settings menu in vscode, and then click the little button in the top right to get the JSON version of settings</a:t>
            </a:r>
            <a:endParaRPr sz="1650">
              <a:solidFill>
                <a:srgbClr val="474747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r>
              <a:rPr lang="en" sz="1650">
                <a:solidFill>
                  <a:srgbClr val="474747"/>
                </a:solidFill>
              </a:rPr>
              <a:t>Paste the following into the settings: (you can find it here</a:t>
            </a:r>
            <a:r>
              <a:rPr lang="en" sz="1650">
                <a:solidFill>
                  <a:srgbClr val="47474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50">
                <a:solidFill>
                  <a:srgbClr val="474747"/>
                </a:solidFill>
              </a:rPr>
              <a:t>https://dev.to/andrewriveradev/how-to-setup-cmder-in-vscode-in-2021-3nkc) to copy &amp; paste</a:t>
            </a:r>
            <a:endParaRPr sz="1650">
              <a:solidFill>
                <a:srgbClr val="474747"/>
              </a:solidFill>
            </a:endParaRPr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474747"/>
              </a:solidFill>
            </a:endParaRPr>
          </a:p>
          <a:p>
            <a:pPr indent="0" lvl="0" marL="45720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650">
              <a:solidFill>
                <a:srgbClr val="47474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05"/>
              <a:buFont typeface="Arial"/>
              <a:buNone/>
            </a:pPr>
            <a:r>
              <a:rPr lang="en" sz="2433"/>
              <a:t>All together now!</a:t>
            </a:r>
            <a:endParaRPr sz="2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2100"/>
              <a:buChar char="●"/>
            </a:pPr>
            <a:r>
              <a:rPr lang="en" sz="2100">
                <a:solidFill>
                  <a:srgbClr val="474747"/>
                </a:solidFill>
              </a:rPr>
              <a:t>From within vscode type `ctrl + ~` (this is the shortcut for opening the terminal)</a:t>
            </a:r>
            <a:endParaRPr sz="2100">
              <a:solidFill>
                <a:srgbClr val="474747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100"/>
              <a:buChar char="●"/>
            </a:pPr>
            <a:r>
              <a:rPr lang="en" sz="2100">
                <a:solidFill>
                  <a:srgbClr val="474747"/>
                </a:solidFill>
              </a:rPr>
              <a:t>Type `git --version` and make sure something appears</a:t>
            </a:r>
            <a:endParaRPr sz="2100">
              <a:solidFill>
                <a:srgbClr val="474747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100"/>
              <a:buChar char="●"/>
            </a:pPr>
            <a:r>
              <a:rPr lang="en" sz="2100">
                <a:solidFill>
                  <a:srgbClr val="474747"/>
                </a:solidFill>
              </a:rPr>
              <a:t>Your development environment is now set up!</a:t>
            </a:r>
            <a:endParaRPr sz="21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basic terminal command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4275"/>
            <a:ext cx="7680950" cy="37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639425" y="4703625"/>
            <a:ext cx="75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/>
              <a:t>https://enexdi.sciencesconf.org/data/pages/windows_vs_mac_commands_1.pdf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is Github?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is a provider of Internet hosting for software development and version control using Git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Register for Github account!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Github global config set up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https://git-scm.com/book/en/v2/Customizing-Git-Git-Configuration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Configuring name and email will be sufficient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For authentication problem with personal access token as error: https://docs.github.com/en/authentication/keeping-your-account-and-data-secure/creating-a-personal-access-token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Accept the assignment from Github classroom! Make sure to check if your account is linked with this classroom after you accept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https://classroom.github.com/a/-yXcXh-p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</a:t>
            </a:r>
            <a:r>
              <a:rPr lang="en"/>
              <a:t>tarter assignment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https://classroom.github.com/a/-yXcXh-p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Going through the README in the repo can give you an idea of the concepts in git such as repo, clone, commit, and push.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git commands that you will be using for every assignment/project on git: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 clone //make some changes after clone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 add (git status -s to see the changes you have made)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 push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