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15"/>
  </p:notesMasterIdLst>
  <p:sldIdLst>
    <p:sldId id="256" r:id="rId2"/>
    <p:sldId id="281" r:id="rId3"/>
    <p:sldId id="282" r:id="rId4"/>
    <p:sldId id="259" r:id="rId5"/>
    <p:sldId id="260" r:id="rId6"/>
    <p:sldId id="261" r:id="rId7"/>
    <p:sldId id="262" r:id="rId8"/>
    <p:sldId id="263" r:id="rId9"/>
    <p:sldId id="285" r:id="rId10"/>
    <p:sldId id="264" r:id="rId11"/>
    <p:sldId id="265" r:id="rId12"/>
    <p:sldId id="283" r:id="rId13"/>
    <p:sldId id="28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5"/>
    <p:restoredTop sz="94723"/>
  </p:normalViewPr>
  <p:slideViewPr>
    <p:cSldViewPr snapToGrid="0">
      <p:cViewPr varScale="1">
        <p:scale>
          <a:sx n="98" d="100"/>
          <a:sy n="98" d="100"/>
        </p:scale>
        <p:origin x="28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245.42004" units="1/cm"/>
          <inkml:channelProperty channel="Y" name="resolution" value="1983.47461" units="1/cm"/>
          <inkml:channelProperty channel="F" name="resolution" value="1.54358E-7" units="1/dev"/>
          <inkml:channelProperty channel="T" name="resolution" value="1" units="1/dev"/>
        </inkml:channelProperties>
      </inkml:inkSource>
      <inkml:timestamp xml:id="ts0" timeString="2020-03-05T15:21:47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8567 12326 61 0,'0'0'35'0,"0"0"-1"16,0 0 0-1,26 31-13-15,-14-13-7 16,19 26-5-16,-6-1-3 0,20 17 0 16,4 4-2-16,6 10 0 15,6 2-1 1,3-1-1-16,-4 1-1 0,-2-7-2 15,-3-6-2-15,-12-17-4 16,10 8-18-16,-31-35-8 16,10 0-3-1,-32-19-3-15,23-10 2 0</inkml:trace>
  <inkml:trace contextRef="#ctx0" brushRef="#br0" timeOffset="661.9566">8567 12342 64 0,'-12'17'33'0,"-2"0"2"16,7 9-2-16,-13-8-13 0,20 20-8 16,-9-5-6-1,9 12-1-15,-9-3-1 16,9 4 0-16,0-2-2 0,9-1 1 15,-9-3-1-15,9-6-1 16,-9-8 0 0,7-5 0-16,-7-21-1 0,7 20 0 15,-7-20 0-15,0-14 0 16,0-5 0-16,0-8 0 0,-7-11 0 16,7-7 0-1,-5-7-1-15,5-5 1 16,-5-1 0-16,5 1-1 15,-6-1 1-15,6 7 0 0,-6 5 1 16,6 6-2 0,0 7 2-16,0 13-1 15,0 20 0-15,29-14 0 0,-8 14 1 16,16 4 0-16,6 4-2 16,6 2 2-1,3-1-1-15,2-3 1 0,-2-6 0 16,-2 8-1-16,-6-8 1 15,-8 7-1-15,-6-7 0 16,-5 8 0-16,-8-8-1 16,-17 0-1-16,22 9-3 15,-22-9-10-15,18 0-13 16,-18 0-4-16,0 0-5 16,-5-19 0-16,5 19 0 15</inkml:trace>
  <inkml:trace contextRef="#ctx0" brushRef="#br0" timeOffset="47256.8289">11641 12558 40 0,'107'-10'26'0,"10"-11"-1"0,26-4-4 16,16-1-6-16,21-14-3 16,28 1-4-16,11-15-2 15,13 5-2-15,12-13 0 16,12-2 0-16,8-9-1 16,14-5 0-16,-2-12 1 15,2-4-1-15,-3-4 0 16,2-2-1-16,-5-5 0 15,-7-3 0-15,-3-1-1 16,-3-2 0-16,-4 1 0 0,1-1-1 16,-2-8 1-1,4 1-2-15,-6-2 1 16,-2 1 1-16,-13 2-1 0,-14 6-1 16,-23 4 1-16,-24 10 0 15,-32 12 0 1,-29 11 0-16,-33 7 1 0,-30 18-2 15,-32 9 2-15,-20 11 0 16,-26 8 0-16,-18 8-1 0,-16 9 1 16,-4 4-1-1,-11 0 0-15,2 0 1 16,4 4-1-16,4 3 0 16,14-7 0-16,11 9 0 0,18-9 0 15,22 0 0 1,17 7 0-16,20-7 0 15,21 0-1-15,14-9 1 0,13 3 0 16,11-5 0-16,3-1 1 16,6-4-1-1,-4 3 0-15,-2 1 1 0,-12-1-1 16,-9 7 2-16,-15 6 0 16,-13 8 1-16,-19 12 0 15,-20 23 0-15,-26 13-1 16,-22 26 1-16,-23 13 0 15,-15 15-1-15,-3 10-2 16,-5-3-4-16,15 11-15 16,6-30-9-16,31-14-6 15,19-33-3-15,27-34-2 16</inkml:trace>
  <inkml:trace contextRef="#ctx0" brushRef="#br0" timeOffset="83851.4583">2454 8369 61 0,'0'0'33'0,"-15"9"2"0,15-9-7 15,0 0-5 1,0 0-6-16,0-23-5 16,13 6-3-16,-9-17-2 0,11-1-1 15,-1-7-2-15,5-5-1 16,3-5-1 0,0 1 0-16,-3-3-1 0,0 9-1 15,-5 6-2-15,-4-1-2 16,5 19-5-16,-22-12-11 15,7 33-12-15,0-14-3 16,0 14-2-16,-18 20 0 16</inkml:trace>
  <inkml:trace contextRef="#ctx0" brushRef="#br0" timeOffset="84259.4298">2406 8431 30 0,'0'0'28'16,"-21"0"2"-16,21 0 0 0,-25-23-6 15,25 23-7 1,-29-34-4-16,22 18-3 0,-13-18-2 16,14 9-1-16,-8-5-2 15,8 7 0-15,-7-1-1 16,8 10 0-1,5 14-1-15,0 0 0 0,-14 14-1 16,14 12 0-16,0 6 0 16,0 10-1-16,0-2 1 0,13 3-2 15,-2-1 1 1,3-9 1-16,-1-6-2 16,4-3 2-16,-2-9-2 0,3-5 1 15,3-10 0-15,2 0-1 16,-1 0 1-1,4-14-1-15,3 7-1 0,-4-8-2 16,13 11-8-16,-17-21-12 16,19 19-11-16,-16-15-2 15,9 9-4-15,-7-8 1 16</inkml:trace>
  <inkml:trace contextRef="#ctx0" brushRef="#br0" timeOffset="84787.3966">3189 7802 98 0,'0'0'36'0,"13"19"1"15,-13 3-3-15,16 23-18 16,-16-1-9-16,6 9-1 15,-3 6-3-15,10-1-1 16,-8-1 0-16,7-6-1 16,-4-10-2-16,-2-8-2 15,5-10-2-15,-11-23-16 16,0 0-9-16,0-18-4 0,5-2-3 16,-10-11 0-1</inkml:trace>
  <inkml:trace contextRef="#ctx0" brushRef="#br0" timeOffset="85087.3874">3238 7910 65 0,'0'-30'34'15,"9"8"1"-15,4-5 1 16,17 14-9-16,-10-11-12 0,24 15-7 16,-7 2-2-1,3 7-2-15,-7 5-1 16,4 6-1-16,-12 4 0 15,-6 5-1-15,-11 2 0 0,-8 1 0 16,-7 2-1 0,-7-3 1-16,-13 2-1 0,-7-2 0 15,-7-4-1-15,-4-1 0 16,-2-2-1-16,-1-4 0 16,9-2-2-16,0-9-1 15,22 6-9-15,-10-21-12 16,27 15-6-16,5-13-4 15,17 0 0-15,4-4 0 16</inkml:trace>
  <inkml:trace contextRef="#ctx0" brushRef="#br0" timeOffset="85394.4172">3931 7638 76 0,'-25'-12'35'0,"4"18"2"16,2 20 0-16,-19-4-13 15,18 40-10-15,-23-5-5 16,15 22-3-16,-5 4-2 0,13 6-2 15,5-1-2 1,7-5-1-16,16-7-2 16,-2-15-5-16,27 5-17 0,-21-34-6 15,26 1-6-15,-11-22-1 16,11-11-2 0</inkml:trace>
  <inkml:trace contextRef="#ctx0" brushRef="#br0" timeOffset="86296.3069">4112 7869 65 0,'16'0'34'0,"-7"11"1"16,-9-11 0-16,23 45-8 15,-23-27-11-15,21 20-5 16,-11-4-5-16,11 7 0 15,-9-3-3-15,3 5-1 16,0-7-1-16,-3 1-1 0,-2-9 0 16,-3-4-1-1,-1-6-1-15,-6-18 0 0,7 15 2 16,-7-15-1-16,6-26 1 16,-6 3 0-16,13-5-1 15,-5-6 1-15,2 3-1 16,-3-1 1-16,3 5-1 15,1 8 2-15,-11 19-1 16,26-8 1-16,-13 18 0 0,4 10 1 16,2 4 0-1,3 8 0-15,-3-1-1 16,5 0-1-16,-4-9 0 16,1-6-1-16,-1-10 2 0,1-10-1 15,-6-7 0 1,-3-12 2-16,1-4-1 15,-5-5 0-15,-3-3 0 0,-5-3 0 16,-5 4-1-16,0-3-2 16,-4 7 0-16,-3 1-1 15,12 7-4-15,-15-9-12 16,15 31-9-16,0-22-6 16,0 22-3-16,0 0 0 15,26 0 1-15</inkml:trace>
  <inkml:trace contextRef="#ctx0" brushRef="#br0" timeOffset="86658.2828">4777 8100 85 0,'0'0'35'0,"32"21"2"0,-18-21-2 16,11 6-13-1,-14-21-12-15,12 4-4 0,-12-9-3 16,8-2-1-16,-7-9-1 15,-5-1-1-15,-1-1 0 16,-6-4 0-16,-6 6-1 16,-7 3 0-16,-2 9 1 15,-4 8-1-15,-5 11 1 16,-1 17 1-16,0 4 0 0,2 16 1 16,3 6 0-1,6 9 1-15,7 3 0 16,12 2-2-16,5-8 1 15,12-1-2-15,9-9 0 0,5-10-1 16,6-6 0 0,0-15-3-16,3-8-2 0,-11-18-11 15,17 18-10-15,-30-30-7 16,13 11-2-16,-15-13-2 16,-1 4 1-16</inkml:trace>
  <inkml:trace contextRef="#ctx0" brushRef="#br0" timeOffset="87339.2412">5683 7710 95 0,'0'0'38'0,"-15"19"-1"0,15 11 1 15,-9-6-16-15,23 25-12 16,-14 3-4 0,14 7-1-16,-6 3-1 0,9 3-4 15,-4-7 0-15,2-7 0 16,-5-8 0-16,2-12 0 15,-8-9 0-15,-4-22 0 16,0 0-2-16,0 0 2 16,-3-24 0-16,-3-5 0 15,6-7-1-15,-5-6 0 16,10-2-1-16,1-1 2 16,8 5-2-16,7 0 1 15,7 10 0-15,5 6 0 0,2 8 0 16,2 10 0-1,3 6 0-15,-4 17 0 16,-4 4 1-16,-5 9 0 0,-7 4 0 16,-8 9 1-16,-12 3 0 15,-7 6-1 1,-12-5 1-16,-2 1-1 0,-13-10 1 16,-3-3-3-16,-1-8 0 15,-3-19-6-15,13 0-12 0,-10-35-9 16,29 0-4-1,-7-21-4-15,30-1 0 16,2-16 1-16</inkml:trace>
  <inkml:trace contextRef="#ctx0" brushRef="#br0" timeOffset="87640.2221">6311 7872 89 0,'-12'38'38'0,"12"15"0"15,-11-5 1-15,15 20-10 16,-8-18-19-16,15 4-5 16,5-13-3-16,4-10-1 15,8-17 0-15,3-14-1 16,-2-5 0-16,-4-17 1 16,2-9 1-16,-8-3-2 15,-6-5 0-15,-8-2 0 16,-5 5 0-16,-13 1 0 15,-9 5 0-15,-7 6 0 0,3 7-4 16,-11-1-1-16,6 24-9 16,-15-20-12-1,27 22-7-15,-12-8-3 0,31 0-3 16,0 0 1-16</inkml:trace>
  <inkml:trace contextRef="#ctx0" brushRef="#br0" timeOffset="87894.2149">6788 7774 90 0,'0'38'38'15,"0"4"0"1,13 14 1-16,-13-12-11 0,21 28-18 15,-11-9-6-15,3 1-3 16,-3-1-2-16,0-15-6 16,13 3-15-16,-23-34-9 15,19 2-5-15,-19-33-4 16,12-7 3-16,-12-18-1 16</inkml:trace>
  <inkml:trace contextRef="#ctx0" brushRef="#br0" timeOffset="88416.1751">6560 7875 102 0,'-14'30'37'0,"24"4"0"0,1-15-1 16,22 7-20-1,-3-22-10-15,14-4-3 0,6-7-3 16,-1-7 0-16,0-6-1 15,-5-6-1-15,0 1 1 0,-9-2-2 16,-6 5 1 0,-7 2 1-16,-4 6 0 15,0 6 0-15,-18 8 1 16,25 5 2-16,-15 9 0 0,3 13 0 16,-1 2 1-1,3 12-1-15,-2 1 1 16,5 2 0-16,-3-1-1 0,1 2 0 15,3-12-1-15,-7 0 0 16,3-15 0 0,-15-18-1-16,24 12 0 0,-24-12 0 15,17-18-1-15,-10-7 1 16,-1-2-1-16,-1-11 0 16,5 7 0-16,-5 1 0 15,7 4 0-15,-4 8 1 16,-8 18 0-16,24-8 0 15,-24 8 0-15,24 35 1 16,-10-7 0-16,1 2-1 16,3 1 0-16,0-6-2 15,4-2-2-15,-9-17-7 0,20 8-13 16,-33-14-8 0,35-14-2-16,-21-6-4 15,8 3 0-15</inkml:trace>
  <inkml:trace contextRef="#ctx0" brushRef="#br0" timeOffset="88878.147">8380 7805 71 0,'-17'-19'35'16,"-10"2"0"-16,1 17 1 15,-19-11-13-15,20 35-7 16,-21-1-6-16,15 19-2 16,-5 2-2-16,17 12-1 15,6-2-2-15,13 4-1 0,8-11 0 16,19-7-2-1,12-11-3-15,1-16-2 0,20-1-10 16,-19-34-12-16,19 6-6 16,-17-27-4-16,5 2-1 15,-13-16 0-15</inkml:trace>
  <inkml:trace contextRef="#ctx0" brushRef="#br0" timeOffset="89251.1241">8579 7588 112 0,'4'47'38'0,"-4"-12"0"0,18 24 0 16,-18-6-28-16,20 15-3 15,-7-2-3 1,2-3-2-16,-5-5 0 0,-1-9-1 16,1-12-1-16,-10-10 0 15,0-27 0-15,7 14-1 16,-7-14 1-16,0-31-2 15,0-1 1-15,0-7-2 16,5-8 1-16,-1-5 0 16,8 1 0-16,1 0 0 15,1 11 0-15,3 2 1 16,4 14 0-16,-1 13 1 16,1 11 0-16,3 19 1 0,-3 8-1 15,3 6 1 1,0 5 0-16,-5 7-1 15,1-5 0-15,-6-6-4 16,14 5-13-16,-28-39-8 0,26 29-7 16,-26-29-4-1,33-8-1-15,-19-14 0 0</inkml:trace>
  <inkml:trace contextRef="#ctx0" brushRef="#br0" timeOffset="89552.3951">9146 7809 101 0,'-16'18'38'16,"16"20"1"-16,-17-4 0 0,27 18-22 16,-17-9-9-16,18 0-3 0,-1-8-2 31,8-8-1-31,8-11-2 0,4-9 0 16,1-12-1-16,1-7 0 15,-5-7 0 1,1-5 0-16,-9-1 0 0,-6-5 0 15,-7 2 1-15,-6 0-1 16,-6 2 0-16,-7 0 0 16,-6 5 1-16,-5 4-2 15,3 7-1-15,-5-1-2 16,10 21-11-16,-15-18-9 16,31 8-8-16,-21 12-3 15,21-12-2-15,24 0 1 16</inkml:trace>
  <inkml:trace contextRef="#ctx0" brushRef="#br0" timeOffset="89860.3735">9553 7824 106 0,'0'37'38'15,"-13"-8"1"-15,13 13-1 0,0-13-26 16,6 6-5-16,7-8-3 15,7-5-2-15,3-8-1 0,5-11 0 16,3-6-1 0,-4-8-1-16,0-9 1 15,-3-2 0-15,-3-3-1 16,-7 2 1-16,-8-3 0 0,-6 4-1 16,-15 0 1-1,-4 6 0-15,-8 3-2 16,-1 1 0-16,-1 12-4 0,-10-20-7 15,18 27-12-15,-17-20-8 16,38 13-3 0,-24-11-2-16,24 11 1 0</inkml:trace>
  <inkml:trace contextRef="#ctx0" brushRef="#br0" timeOffset="90459.0984">9931 7682 101 0,'-27'18'37'0,"13"-3"1"15,-12-7-6-15,19 17-18 0,-17-12-6 16,14 9-3 0,-3-4-1-16,13 4-1 0,0-2-1 15,9 2 0-15,5-3-1 16,7-1 0-16,1 3-1 15,4-1 0-15,-3-2 1 16,2 0-1-16,-6-1 0 16,-4 2 0-16,-5-2 0 15,-10-1 0-15,-6 0 0 0,-12 1 0 16,-2-1 0 0,-5-3-1-16,0-2 1 15,2-4-1-15,7-1 1 16,16-6-1-16,0 0 1 0,0 0 0 15,26-24 0 1,11 4 0-16,2-6 0 16,5-1 0-16,2-9 0 0,-2-1 1 15,-1-1-1-15,-6 2 0 16,-9 0 0-16,-8 3 0 16,-13 6-1-16,-7 3 1 15,-13 8-1-15,-6 4 1 16,-7 8-1-16,-6 4 1 15,1 13 0-15,2 7 0 16,0 7 1-16,12 11 0 16,8 0 0-16,9 9 0 0,17-4 0 0,4 0 0 15,11-5-1-15,6-10 0 16,4-6-2-16,0-9-2 16,4-4-2-16,-17-24-11 15,15 15-9-15,-28-18-8 16,16 7-3-16,-21-12-2 15,7 5 2-15</inkml:trace>
  <inkml:trace contextRef="#ctx0" brushRef="#br0" timeOffset="91130.9046">10944 7694 77 0,'0'0'36'16,"-7"-16"0"-16,7 16 0 15,0 0-13-15,0 18-11 16,-3 2-4-16,3 22-2 16,0 1-2-16,0 12 0 15,-8 1-1-15,8 2 0 16,-8-2-2-16,8-10 0 0,-6-8-1 16,6-14 0-1,0-24-1-15,0 0 0 16,0 0 0-16,0-29 0 0,8-6-1 15,-4-12-1-15,9-8-1 16,-1-7 0 0,0-1 1-16,6-1-1 0,0 5 1 15,2 8 1-15,1 13 1 16,0 14 2-16,-4 24 1 0,11 14 1 16,-4 18 0-1,4 15 1-15,-2 11-1 16,7 7 0-16,-4 0-2 15,3 1 0-15,-1-8-3 0,-11-14-4 16,12 2-13 0,-32-29-7-16,15 2-7 15,-15-19-5-15,0 0 1 0,-20-21-1 16</inkml:trace>
  <inkml:trace contextRef="#ctx0" brushRef="#br0" timeOffset="91318.4616">10955 7988 94 0,'-18'0'36'16,"18"0"1"-16,0 0-1 15,23-27-20-15,16 11-13 16,8-1-4-16,-2-17-13 16,22 15-10-16,-20-16-7 15,11 11-4-15,-14-9-1 16,2 14 1-16</inkml:trace>
  <inkml:trace contextRef="#ctx0" brushRef="#br0" timeOffset="91743.8111">11494 7845 104 0,'13'40'36'0,"12"11"1"16,-11-9-1-16,17 10-25 16,-13-14-6-1,6 2-1-15,-9-9-2 0,5-6 0 16,-12-10 0-16,-8-15-1 15,0 0-1-15,0 0 1 16,0 0-1-16,-13-17-1 16,-2-3 1-16,-2-11 0 15,-4-3-1-15,1-6 1 16,1-7-1-16,8-3 1 16,5 0 0-16,6 0 0 15,6 4-1-15,8 3 1 16,11 8-1-16,5 8 0 15,3 9 0-15,0 11-1 16,0 7 1-16,-2 11-1 16,1 7 1-16,-13 7 0 0,-4 5 0 15,-9 4 1-15,-6 0 0 16,-9 4 1 0,-11-5-1-16,-4-2 1 0,-7-6-1 15,-2-5 1-15,-6-9-1 16,1-6-1-16,5-5-2 0,0-16-4 15,18 12-13 1,-8-27-8-16,28 9-4 16,-5-15-4-16,31 5 0 15,-2-9 1-15</inkml:trace>
  <inkml:trace contextRef="#ctx0" brushRef="#br0" timeOffset="92199.7889">12005 7660 93 0,'7'22'38'0,"14"19"0"16,-15-6 0-16,20 17-17 15,-21-11-13-15,9 7-2 16,-11-4-3-16,5-4-1 16,-8-8 0-16,0-8-1 15,0-8-1-15,0-16 1 16,0 0-1-16,0 0 0 15,-18-7 1-15,12-8-1 16,0-8 0-16,-1-4 0 16,7-6 0-16,0-5-1 0,13 0 0 15,-5-4-2 1,11 4-1-16,-2-7-5 16,19 22-11-16,-26-20-9 0,28 25-6 15,-13-7-2-15,6 16-1 16,-10-6 6-1,11 25 24-15,-13 4 7 0,-6 0 15 16,13 26 10-16,-19-5 7 16,9 14 3-16,-8-6 1 0,6 11-4 15,-14-17-22 1,16 2-4-16,-6-12-3 16,1-11-4-16,2 0-13 15,-13-31-8-15,17 8-7 0,-17-22-5 16,8-1-1-1,-8-12 1-15</inkml:trace>
  <inkml:trace contextRef="#ctx0" brushRef="#br0" timeOffset="92335.7728">12390 7521 88 0,'-19'-6'31'15,"19"6"-8"-15,-16 3-13 16,16-3-30-16,0 0-8 15,18 0-4-15,-4 0 0 16</inkml:trace>
  <inkml:trace contextRef="#ctx0" brushRef="#br0" timeOffset="92607.755">12635 7475 120 0,'0'30'39'16,"20"18"0"-16,-8-7-7 15,13 23-20-15,-11-7-5 16,6 6-3-16,-2-5-2 16,0-6-2-16,-3-8 0 0,-4-12 0 15,0-4-3 1,-11-28-4-16,22 26-13 15,-28-42-9-15,6 16-7 16,8-27-3-16,-4 7 0 0,-4-17 0 16</inkml:trace>
  <inkml:trace contextRef="#ctx0" brushRef="#br0" timeOffset="92988.7601">12763 7240 100 0,'25'30'38'16,"-7"-14"-1"-16,15 20 1 0,-3-6-21 15,17 24-9-15,2 4-3 16,5 13-1 0,-7 9-2-16,1 7-1 0,-14 2-1 15,-9 3 0-15,-12-1 0 16,-13-3 0-16,-13-2-1 16,-12-12 0-16,-7-7 0 15,-2-11 0-15,3-7 0 16,-1-11-2-16,6-12-2 15,2-26-10-15,24 17-11 0,-14-30-7 16,14 13-4 0,14-35 0-16,4 12-1 15</inkml:trace>
  <inkml:trace contextRef="#ctx0" brushRef="#br0" timeOffset="96773.6802">13468 7865 94 0,'32'19'35'16,"-7"-19"-1"-16,7 4-2 16,-4-4-28-16,-3-8-24 15,9 8-9-15,-13-6-5 16,0 6 0-16,-21 0 0 16</inkml:trace>
  <inkml:trace contextRef="#ctx0" brushRef="#br0" timeOffset="96976.7394">13417 8072 115 0,'0'0'37'16,"0"0"1"-16,0 0-3 16,33 7-24-16,-15-7-6 15,13 0-3-15,3 5-4 0,0-12-14 16,15 18-9-1,-17-18-8-15,12 12-4 16,-11-12-1-16,10 1-1 16</inkml:trace>
  <inkml:trace contextRef="#ctx0" brushRef="#br0" timeOffset="97304.8857">14073 7711 108 0,'0'0'38'0,"0"0"0"15,18 37 1 1,-21-15-24-16,17 20-7 15,-6 2-3-15,11 13-1 0,-2 0-4 16,0 6 0-16,-1-5 0 16,1-7 0-1,-1-7 0-15,-10-25-15 0,12 11-11 16,-18-30-8-16,0 0-3 16,-19-31-2-16,14 4 0 0</inkml:trace>
  <inkml:trace contextRef="#ctx0" brushRef="#br0" timeOffset="97558.1612">14020 7754 109 0,'6'-27'37'0,"25"11"-1"16,-4-4 1-16,29 20-24 15,-11-9-7-15,12 9-2 16,-5 7-1-16,-3 4-2 15,-8 7 1-15,-9 4-1 16,-11 5-1-16,-10 0 1 16,-16 3-1-16,-15 0 0 15,-2-4-2-15,-14-5 0 16,-3-1-4-16,-11-20-8 16,20 18-11-16,-18-28-8 0,29 10-3 15,-7-23-1 1,26 2 1-16</inkml:trace>
  <inkml:trace contextRef="#ctx0" brushRef="#br0" timeOffset="97812.1353">14775 7550 98 0,'-21'25'38'15,"4"21"1"-15,-11 4 0 16,11 26-14-16,-11-10-14 0,10 20-6 16,7-2-5-1,11-4 0-15,0-1 0 0,16-17 0 16,8-2-5-16,-14-29-19 16,33 5-9-16,-17-36-4 15,13 0-2-15,-8-24-1 16,8-3 1-16</inkml:trace>
  <inkml:trace contextRef="#ctx0" brushRef="#br0" timeOffset="98365.5409">15030 7851 110 0,'6'21'37'0,"9"20"1"16,-4-4-1-16,14 25-21 15,-18-11-8-15,9 8-3 16,-4-8-1-16,-2-3-4 0,-1-10-5 15,-9-22-13 1,11 8-9-16,-22-39-7 0,11-2-3 16,-13-15-1-16,7-3 0 0</inkml:trace>
  <inkml:trace contextRef="#ctx0" brushRef="#br0" timeOffset="98537.4587">14904 7929 112 0,'0'0'35'0,"0"0"-1"0,31-17 1 16,8 17-27-16,-1-11-7 16,1-2-5-16,11 13-13 15,-23-9-10-15,10 9-4 16,-18 0-4-16,-4 15 1 16,-15-15-1-16</inkml:trace>
  <inkml:trace contextRef="#ctx0" brushRef="#br0" timeOffset="98724.9531">14915 8242 118 0,'-19'20'38'0,"24"2"1"15,-5-22-1 1,53 4-24-16,-14-12-9 0,17 3-2 16,-2-3-3-16,7-1 0 15,-2 4-4-15,-20-13-16 16,18 18-8-16,-27-14-7 15,10 6-3-15,-19-8-1 16,16 3 0-16</inkml:trace>
  <inkml:trace contextRef="#ctx0" brushRef="#br0" timeOffset="99131.0995">15762 7888 115 0,'19'33'39'0,"-6"-6"0"16,11 19 0-16,-15-7-23 0,15 17-9 16,-4-3-7-16,-1 0 0 15,1-2 0 1,-9-9 0-16,4-6 0 0,-8-16-3 15,9 3-20-15,-16-23-7 16,0 0-5-16,-16-30-5 16,16 6 2-16,-17-14 0 15</inkml:trace>
  <inkml:trace contextRef="#ctx0" brushRef="#br0" timeOffset="99384.9319">15800 7858 93 0,'8'-27'35'0,"17"12"-1"0,1-3 1 16,17 18-14 0,-5 0-14-16,9 0-4 15,-4 12-1-15,-5 5 0 0,-11 4-1 16,0 5 0-16,-11 2 1 16,-9 6-1-1,-12-6 1-15,-9 3-1 0,-12-4 0 16,-4-6-1-16,-3-3-3 15,-6-18-7-15,15 12-13 0,-15-26-7 16,24 0-3 15,-3-16-4-31,18-1 1 0,7-16 1 16</inkml:trace>
  <inkml:trace contextRef="#ctx0" brushRef="#br0" timeOffset="99551.9459">16247 7807 112 0,'14'47'37'0,"12"9"0"16,-14-7 0-16,15 7-20 15,-11-21-15-15,-1-12-6 16,5 1-17-16,-20-24-8 0,19-11-4 16,-19-16-4-1,13-2-1-15,-13-18 1 16</inkml:trace>
  <inkml:trace contextRef="#ctx0" brushRef="#br0" timeOffset="99691.9115">16300 7600 97 0,'-18'-5'34'16,"18"5"-1"-16,-15 12-4 0,9 2-29 16,20 3-23-1,-7-2-7-15,10 3-4 16,2-4 0-16,7 3 0 15</inkml:trace>
  <inkml:trace contextRef="#ctx0" brushRef="#br0" timeOffset="99957.8984">16709 7751 93 0,'-34'-6'36'0,"17"20"2"16,-13-1 0-16,16 28-12 16,-19-7-14-16,15 18-5 15,6-3-2-15,12 8-5 16,6-10 0-16,13-8 0 16,9-7 0-16,5-21 0 15,15 1-21-15,-16-35-7 16,19 6-6-16,-18-26-4 0,5 6 0 15,-14-14 0 1</inkml:trace>
  <inkml:trace contextRef="#ctx0" brushRef="#br0" timeOffset="100285.8812">16910 7727 124 0,'-8'20'38'16,"16"16"1"-16,-8 1-2 15,16 18-25-15,-10 2-7 16,8 7-5-16,-1-8 0 0,0-7 0 15,-1-6 0 1,-4-23 0-16,6-4-10 16,-14-16-3-16,0 0-1 0,0-31 2 15,6 15 5-15,-12-9 4 16,6 1 3 0,0 24 4-16,-9-25 4 0,9 25 4 15,0 0 2-15,31 9-3 16,-16-2-4-16,12 7-4 15,3-4-3-15,8-3 0 16,0-1 0-16,-3-6 0 16,8 0-2-16,-17-12-6 15,11 17-12-15,-28-22-9 16,15 17-6-16,-24 0-3 16,0 0 1-16,-24-15 0 15</inkml:trace>
  <inkml:trace contextRef="#ctx0" brushRef="#br0" timeOffset="100446.8658">16968 8077 95 0,'-19'-10'36'0,"4"-13"0"15,15 2 0 1,6-24-13-16,22 14-16 0,-3-4-7 16,-1-10-14-16,15 17-10 15,-14-15-7-15,13 12-4 16,-11-5-2-16,6 3-1 15</inkml:trace>
  <inkml:trace contextRef="#ctx0" brushRef="#br0" timeOffset="101128.8381">17903 7549 100 0,'0'0'36'0,"-14"34"1"0,2-13-3 15,12 30-15-15,-13-6-9 16,7 19-3-16,-8-1-3 0,9 5 0 16,-8-4-2-1,7-1 0-15,-2-13-2 16,1-14 0-16,7-11 0 16,0-25 0-16,0 0-2 0,0 0 0 15,0-28 0 1,7-14 0-16,5-3-1 0,-4-10 1 15,4-3 0-15,2-7 0 16,0 3 1-16,3 2 0 16,-3 11 2-16,4 12 0 15,1 15 0-15,0 17 1 16,1 20 1-16,4 19-1 16,0 14 0-16,6 14 1 15,8-2-1-15,1 4 0 16,4-2-2-16,-5-10-2 15,1-6-1-15,-12-24-10 16,5 13-10-16,-32-35-8 16,0 0-3-16,-16 0-4 15,-2 0 0-15,-18-21 1 16</inkml:trace>
  <inkml:trace contextRef="#ctx0" brushRef="#br0" timeOffset="101297.8244">17851 7917 107 0,'0'0'35'0,"26"-22"0"16,0 12-1-16,-1-8-23 15,15 1-11-15,10 9-11 16,-13-18-12-16,18 19-6 0,-14-13-6 16,5 10 1-1,-9-2 0-15</inkml:trace>
  <inkml:trace contextRef="#ctx0" brushRef="#br0" timeOffset="101437.8051">18377 7896 109 0,'18'40'35'16,"13"12"1"-16,-11-17-3 0,19 17-19 15,-14-19-8-15,2-2-4 16,-8-8-3-16,-19-23-14 16,26 16-9-16,-32-30-8 15,6 14-2-15,-13-37-2 16,6 15 0-16</inkml:trace>
  <inkml:trace contextRef="#ctx0" brushRef="#br0" timeOffset="101701.8022">18331 7805 102 0,'14'-15'35'16,"4"-5"0"-16,16 15 0 0,-9-13-22 15,24 18-5-15,-11 0-3 16,2 7-1-16,-7 4-1 0,-2 7-1 15,-12 4 0 1,-6 7-1-16,-13-2 0 16,-5 2 0-16,-9-1 0 15,-7-1-1-15,-8-8 0 0,-3 0 0 16,0-8-2 0,-1-11-1-16,11 0-3 15,-7-22-12-15,29 22-8 0,-12-44-6 16,24 12-5-16,1-10 1 15,18 1 0 1</inkml:trace>
  <inkml:trace contextRef="#ctx0" brushRef="#br0" timeOffset="101983.1259">18745 7682 80 0,'17'28'35'0,"14"15"2"15,-13-6 0-15,10 18-6 16,-16-17-18-16,13 11-5 15,-12-13-2-15,5 1-1 16,-12-12-2-16,0-7-3 0,-6-18 0 16,0 0 0-16,0 0 0 15,-24-8 0 1,13-11 0-16,2-10 0 0,-3-7 0 16,4-3 0-16,3-6 0 15,0 2 0-15,5-1 0 16,0-1-2-16,11 10-4 15,-4-11-9-15,20 29-11 16,-22-18-7-16,26 23-4 16,-16-6-1-16,10 18 1 0</inkml:trace>
  <inkml:trace contextRef="#ctx0" brushRef="#br0" timeOffset="102123.6721">19081 7727 93 0,'20'51'34'0,"-7"-9"1"0,12 10 1 16,-17-23-18-1,17 13-10-15,-8-15-4 0,1-9-5 16,2 1-10-16,-20-19-12 16,22-8-7-16,-22-17-4 15,17 1-2-15,-17-16-1 16</inkml:trace>
  <inkml:trace contextRef="#ctx0" brushRef="#br0" timeOffset="102280.0113">19158 7449 88 0,'-14'-7'35'16,"14"7"-3"-1,0 0-4-15,-21 6-30 16,21-6-22-16,0 0-7 0,27 0-3 16,-14-15 0-16</inkml:trace>
  <inkml:trace contextRef="#ctx0" brushRef="#br0" timeOffset="102492.6246">19432 7500 121 0,'7'50'40'16,"12"20"-1"-16,-2-10-3 15,13 16-24-15,-12-8-5 16,2-1-7-16,-2-7 0 15,-4-15 0-15,3-4-6 16,-17-41-15-16,20 25-8 0,-20-25-7 0,14-14-3 16,-14-8 0-16,19-3 0 15</inkml:trace>
  <inkml:trace contextRef="#ctx0" brushRef="#br0" timeOffset="102883.2242">19682 7411 81 0,'0'0'36'0,"15"0"0"16,3 12 0-16,14 20-8 15,-6-4-17-15,20 21-4 16,-1 5-2-16,-1 19-1 16,-11 2 0-16,-8 12-2 15,-13 4 0-15,-12-2-2 0,-7-4 1 16,-12-12-3-16,1-8-1 15,-8-22-4 1,18 0-12-16,-20-43-7 16,28 0-9-16,-3-21-2 0,17-12-1 15,1-18 1-15</inkml:trace>
  <inkml:trace contextRef="#ctx0" brushRef="#br0" timeOffset="103133.1792">20266 7686 113 0,'7'25'39'16,"18"20"1"-16,-9-7 0 0,26 19-24 15,-16-9-9-15,12 3-7 16,-5-7 0-16,1-8 0 15,0-10 0-15,-12-18-9 16,18 7-14-16,-35-32-9 16,19 8-3-16,-19-22-5 15,7 4 1-15,-12-13 1 16</inkml:trace>
  <inkml:trace contextRef="#ctx0" brushRef="#br0" timeOffset="103320.7145">20547 7665 90 0,'-31'18'38'0,"12"25"1"0,-15 0-1 16,8 20-10-16,-12-10-20 15,13 7-3 1,-4-3-4-16,5-11-4 0,17 1-16 16,-18-34-8-16,34 2-6 15,-9-15-5-15,23-22-1 0,-1-7 0 16</inkml:trace>
  <inkml:trace contextRef="#ctx0" brushRef="#br0" timeOffset="103648.8045">21039 7577 107 0,'7'49'39'16,"-7"3"1"-16,9 15-1 15,-9-13-23-15,23 19-8 16,-5-9-4-16,-2-5-2 15,2-4-2-15,-6-15-4 16,2 2-7-16,-14-42-14 0,0 21-5 16,-12-37-6-1,12 1-3-15,-18-18 1 0,10 3 0 16</inkml:trace>
  <inkml:trace contextRef="#ctx0" brushRef="#br0" timeOffset="103914.4559">21034 7616 85 0,'21'-23'35'0,"2"-1"1"0,15 15-1 16,-10-7-15-1,18 25-10-15,-9-6-5 16,6 16-1-16,-12 1-2 16,-3 7 0-16,-9 4-1 0,-9 5 0 15,-20 2 0 1,-11 2 0-16,-20 2 0 0,-8-3 1 15,-12-3-2-15,-3-2 1 16,1-7-2-16,1-9-2 16,15-7-2-1,6-22-12-15,41 11-9 0,-13-34-6 16,41 4-4-16,5-15-1 16,29-4 0-16</inkml:trace>
  <inkml:trace contextRef="#ctx0" brushRef="#br0" timeOffset="104133.1771">21543 7528 99 0,'-8'28'39'0,"8"23"-1"0,-16 0 1 16,22 25-19-1,-23-3-11-15,17 15-4 0,-8-4-2 16,8 1-2-16,0-3-1 15,8-17-4-15,6-7-4 16,-10-30-16 0,30 6-7-16,-20-34-5 0,19-7-4 15,-4-22 1-15,5 0 2 16</inkml:trace>
  <inkml:trace contextRef="#ctx0" brushRef="#br0" timeOffset="104351.9946">21721 7875 111 0,'0'31'40'0,"11"13"-1"16,0-9 0-16,23 17-24 16,-6-16-11-16,1-4-4 15,9-5-4-15,-9-21-7 16,16 9-16-16,-26-29-6 15,18 4-4-15,-14-14-1 16,1 0 0-16</inkml:trace>
  <inkml:trace contextRef="#ctx0" brushRef="#br0" timeOffset="104565.905">22040 7769 111 0,'-6'30'40'0,"-13"10"-1"0,16 20 0 16,-18-1-27 0,21 15-6-16,-14-5-2 15,9-3-3-15,5-6-1 16,0-14-3-16,0-6-5 0,0-40-13 16,21 24-9-1,-21-43-5-15,27 3-5 16,-13-19 1-16,6 1 2 0</inkml:trace>
  <inkml:trace contextRef="#ctx0" brushRef="#br0" timeOffset="104891.8796">22106 7843 116 0,'-12'36'40'16,"-3"-2"0"-16,15 16-1 15,-14-14-28-15,26 5-5 16,-2-8-3-16,9-6-3 16,2-11 0-16,3-11 0 15,6-5 0-15,-2-15 0 0,-3-1 0 16,-3-2 0 0,-3-4-2-16,-10-2 1 0,-9-1 1 15,0 3-1-15,-12-1 2 16,-4 3-1-16,-7 1-1 15,-5-3-1 1,8 6-2-16,-8-9-5 0,28 25-14 16,-25-34-9-16,25 34-3 15,5-34-3-15,18 19-1 0,-4-7 3 16</inkml:trace>
  <inkml:trace contextRef="#ctx0" brushRef="#br0" timeOffset="105219.8536">22393 7779 92 0,'8'37'37'16,"7"12"1"-16,-15-4 0 0,18 13-16 16,-18-19-12-16,16 6-4 15,-3-14-3-15,2-6-1 16,4-12-1-16,2-13-2 16,2-5 0-16,-1-11 0 15,-1-3-1-15,-1-6 0 16,-2 1-1-16,-4-7 1 15,-4 2 0-15,-5 0 0 16,-5-1 2-16,0 7 1 16,0 5 0-16,0 18 2 15,0 0-1-15,-11 3 2 16,2 18-2-16,9 9 1 16,0 5-1-16,5 0-1 15,5-1-3-15,4-11-3 0,17 7-13 16,-31-30-9-1,48 7-6-15,-25-16-4 0,9 1-2 16,-5-6 0-16</inkml:trace>
  <inkml:trace contextRef="#ctx0" brushRef="#br0" timeOffset="105632.0661">23418 7807 118 0,'19'51'40'16,"-10"-3"0"-16,11 19 0 15,-20-8-29-15,21 9-5 16,-14-6-6-16,-1-3 0 15,-6-11 0-15,0-12-4 16,0-6-6-16,-16-30-14 16,16 0-9-16,-9-28-3 15,9 1-3-15,-9-14 1 16</inkml:trace>
  <inkml:trace contextRef="#ctx0" brushRef="#br0" timeOffset="105913.311">23369 7823 73 0,'4'-33'34'0,"6"1"0"16,9 12 1-16,8-7-11 16,17 27-13-16,-11 0-4 15,7 15-3-15,-5 2-2 16,2 10 0-16,-7 4 0 0,-5 5 0 16,-11 1 0-1,-10 2 1-15,-10-2-2 16,-11-2 2-16,-13-5-2 0,-10-6 1 15,-6-7-2-15,-4-9-2 16,8-8-2 0,3-5-2-16,20-1-9 0,-14-26-11 15,33 6-7-15,6-14-3 16,18 1 0-16,-1-8 1 16</inkml:trace>
  <inkml:trace contextRef="#ctx0" brushRef="#br0" timeOffset="106069.5592">23697 7779 99 0,'28'42'37'16,"-6"-2"0"-16,5 11 1 15,-19-15-20-15,18 16-11 0,-14-12-6 16,-5-13-4 0,11 3-18-16,-18-30-7 15,0 0-5-15,0-19-5 0,10-7 1 16,-10-15-1-16</inkml:trace>
  <inkml:trace contextRef="#ctx0" brushRef="#br0" timeOffset="106210.2757">23810 7655 88 0,'-24'-7'34'0,"24"7"-1"0,-5 14-3 15,5 0-23-15,12 4-29 16,-12-18-7-16,26 24-4 0,-4-16-1 15,7-2 0 1</inkml:trace>
  <inkml:trace contextRef="#ctx0" brushRef="#br0" timeOffset="106773.4763">24052 7749 79 0,'-18'9'37'0,"5"12"2"16,-10-4 0-16,10 21-7 15,-12-16-18-15,19 17-7 16,2-6-2-16,11 0-2 16,6-6-3-1,9-3 0-15,9-6 0 16,2-11-3 0,5-4-1-16,-10-11-3 0,9-1-3 15,-18-19-4-15,19 16-6 16,-29-31-1-16,14 24 1 15,-23-27 4-15,12 14 10 16,-12-2 6-16,0-1 5 16,0 20 6-16,-12-12 7 15,12 27 3-15,0 0-1 0,0 35-1 16,-10-11-8 0,17 19-5-16,-7-2-2 15,10 5-1-15,-3-3 0 16,-1-6-3-16,5-6 0 0,-3-11 0 15,-8-20-2 1,19 15-1-16,-19-15-1 0,12-12-1 16,-12 12 1-16,9-25 0 15,-9 25 1-15,0-25 2 16,0 25 1-16,7-17 2 16,-7 17 1-16,0 0 1 15,16 8 0-15,-2 3-1 16,1-3 0-16,4 3-2 15,5-3-1-15,-3-8-2 16,3 9-2-16,-6-15-3 16,10 13-11-16,-23-25-10 15,15 18-5-15,-20 0-5 16,0 0 1-16,9-19 1 16</inkml:trace>
  <inkml:trace contextRef="#ctx0" brushRef="#br0" timeOffset="107145.4765">24271 7880 75 0,'0'0'34'0,"0"0"1"15,0 0 0-15,22-8-11 16,-9-6-15-16,12-1-8 16,2 8-8-16,-8-17-16 15,12 11-6-15,-9-6-6 16,2 6 1-16,-6-3-1 16</inkml:trace>
  <inkml:trace contextRef="#ctx0" brushRef="#br0" timeOffset="107798.8665">23093 8275 86 0,'0'0'37'15,"-26"5"2"-15,21 20-1 16,-21-8-13-16,20 28-15 0,-12-1-5 16,0 12-1-1,3-7-1-15,2 7-2 16,1-10 0-16,6-5 0 0,-1-10-1 15,7-11-1-15,0-20 0 16,0 0 0 0,10-26-1-16,0-7 0 0,8-8 0 15,1-8 0-15,5 0 0 16,4-7 0-16,0 4 1 16,-2 1 1-16,-1 8 1 15,-7 11 1-15,2 12-1 16,-1 20 1-16,-1 4 0 15,-3 23 0-15,4 10 0 0,4 11-1 16,3 4-1 0,12-3 0-16,-5-4 0 15,-4-9-3-15,5-2-3 0,-20-28-12 16,17 16-8-16,-31-22-8 16,0 0-2-1,-16-19-3-15,1 15 1 0</inkml:trace>
  <inkml:trace contextRef="#ctx0" brushRef="#br0" timeOffset="108098.849">23022 8483 98 0,'0'0'36'16,"28"-9"-1"-16,8 9 1 15,-5-15-27-15,20 12-6 16,2-6-3-16,3 0-3 0,1 3-1 15,-8-3-1 1,3 9 1-16,-14 6 1 16,-2 6 2-16,-4 9 1 0,-4 6 2 15,-3 8 1-15,1-2 1 16,3 9 0 0,-8-6 0-16,0 2-1 0,-3-9-1 15,2-5-2-15,-5-4-3 16,-15-20-7-16,18 16-12 0,-18-16-7 15,-7-19-4 1,-4-3-2-16,6 2-1 16</inkml:trace>
  <inkml:trace contextRef="#ctx0" brushRef="#br0" timeOffset="108353.8332">23584 8416 97 0,'0'0'35'16,"14"-27"1"-16,15 27 0 15,-7-11-25 1,18 16-6-16,-6 1-2 0,5 7-1 16,-8 3 0-16,0 4-1 15,-7 1-1-15,-12 3 1 16,-2-2-1-16,-10 2 1 16,-7-6-1-16,-5-2 0 15,-4-5-1-15,-11-6 0 16,0-5-3-16,-7-10-6 15,16 15-13-15,-16-27-6 16,16 11-4-16,-1-14-3 16,19 6-1-16</inkml:trace>
  <inkml:trace contextRef="#ctx0" brushRef="#br0" timeOffset="108647.8224">23951 8427 77 0,'15'20'36'16,"7"7"1"-16,-10-7-1 16,9 14-10-16,-21-34-17 0,22 33-3 15,-22-33-3 1,13 22 0-16,-13-22-1 16,0 0 0-16,0 0-1 15,0-15 0-15,0 1 0 0,0-4 0 16,0 0-1-1,0-6 0-15,9 1 0 16,1-3-1-16,1 4-1 0,-2-1-2 16,10 9-5-16,-19-13-13 15,29 23-8-15,-20-11-4 16,12 15-4-16,-21 0 2 16</inkml:trace>
  <inkml:trace contextRef="#ctx0" brushRef="#br0" timeOffset="108769.8063">24271 8426 50 0,'13'26'29'0,"-1"-7"-1"16,0 1 0-16,-2-2-12 0,-10-18-15 16,17 15-16-1,-17-15-11-15,15 0-2 16,-15 0-1-16,14-22 1 0</inkml:trace>
  <inkml:trace contextRef="#ctx0" brushRef="#br0" timeOffset="108929.8023">24289 8277 101 0,'0'0'36'0,"-17"-19"1"15,17 19-2-15,0 0-28 16,0-16-10-16,11 25-19 16,-11-9-7-16,0 0-5 0,25-5-2 15,-4 5 0 1</inkml:trace>
  <inkml:trace contextRef="#ctx0" brushRef="#br0" timeOffset="109550.8136">24377 8284 76 0,'0'0'35'0,"0"0"2"0,0 0 0 16,0 0-15-16,27 27-8 15,-27-27-7-15,24 37-1 16,-11-12-2-16,6 6-1 16,-7-1-1-16,5-1-2 15,-3-2-2-15,-4-12-3 16,11 9-17-16,-21-24-6 16,22 0-7-16,-10-20-3 15,10 0-1-15,-4-13 1 16</inkml:trace>
  <inkml:trace contextRef="#ctx0" brushRef="#br0" timeOffset="109964.7551">24658 7510 106 0,'23'46'39'0,"2"3"0"0,14 17 0 15,-10-5-22-15,28 28-9 16,-13 0-5-16,4 3-1 15,-16 5 0-15,-11-5-2 16,-12 1 0-16,-9-4-2 16,-13-6 2-16,-8-15-1 15,-3-6 1-15,-1-8-1 16,1-11 1-16,6-13-1 16,4-6 0-16,14-24-2 15,-15 19-5-15,0-36-14 16,15 17-8-16,9-22-5 15,5 10-4-15,-2-15 0 16,10 5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245.42004" units="1/cm"/>
          <inkml:channelProperty channel="Y" name="resolution" value="1983.47461" units="1/cm"/>
          <inkml:channelProperty channel="F" name="resolution" value="1.54358E-7" units="1/dev"/>
          <inkml:channelProperty channel="T" name="resolution" value="1" units="1/dev"/>
        </inkml:channelProperties>
      </inkml:inkSource>
      <inkml:timestamp xml:id="ts0" timeString="2020-03-05T15:25:14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15020 2695 71 0,'4'-11'35'16,"5"-6"0"-16,3-8 0 15,9 5-13-15,-3-18-11 16,15 4-6-16,-1-6-1 16,8-1-2-16,1 2 0 15,0 1-1-15,-4 2-1 16,-3 5 1-16,-4 6-2 15,-9 4-1-15,-1 6-2 0,-10-1-4 16,4 16-16 0,-14 0-8-16,0 0-4 15,-9 3 0-15,1 8 1 0</inkml:trace>
  <inkml:trace contextRef="#ctx0" brushRef="#br0" timeOffset="471.9063">14988 2678 66 0,'0'0'32'0,"-12"-11"1"15,12 11-4-15,-9-25-11 16,9 25-7-16,0-24-3 16,7 7-3-16,-7-1-1 15,6 2-1-15,-2-1 0 16,0 7 0-16,-4 10-1 16,0 0 0-16,0 0 0 15,-8 18 0-15,-1 7-1 16,-4 6 1-16,-3 10-2 15,-1 3 1-15,-1 2-1 16,0-1 0-16,3-2 0 16,2-3 0-16,2-8 1 15,5-7-1-15,6-6 1 0,0-5 0 16,0-14 0 0,19 14 0-16,0-14 0 15,6-7 0-15,7 0-1 0,4-3-2 16,6 2-3-16,-8-13-17 15,15 11-8-15,-17-12-6 16,8 5-1-16,-5-6-2 16</inkml:trace>
  <inkml:trace contextRef="#ctx0" brushRef="#br0" timeOffset="887.4123">15665 2048 89 0,'0'-16'37'16,"0"16"2"-16,0-16-1 0,9 25-19 15,-9-9-8 1,5 13-5-16,0 4-1 16,4 12-2-16,0 6 1 0,1 11-2 15,-1 2 0-15,0 3-2 16,-4 3 0-1,-1-6 0-15,1-3 0 0,-5-6-3 16,0-8-2-16,0-20-7 16,11 3-15-16,-11-25-8 15,17-1-4-15,-8-17 0 16,9-2 0-16</inkml:trace>
  <inkml:trace contextRef="#ctx0" brushRef="#br0" timeOffset="1194.392">15905 2003 93 0,'-7'5'38'0,"4"22"1"0,-5 3 0 15,11 22-19 1,-7-8-10-16,13 9-5 0,-1-3 0 16,7-3-2-16,3-9 0 15,6-8-3-15,2-11 0 16,3-10 0-16,2-9 0 15,-3-12 0-15,-2-6 0 16,-5-8 0-16,-4-4 0 16,-7-4 0-16,-6-4 0 15,-8-1 0-15,-7-3-2 16,-7 5 0-16,-5 3-1 16,-7 2-1-16,2 14-5 0,-15-9-15 15,17 23-9 1,-9-10-4-16,9 14-2 15,1-5 0-15</inkml:trace>
  <inkml:trace contextRef="#ctx0" brushRef="#br0" timeOffset="2048.5746">16486 1981 83 0,'0'0'37'15,"10"-4"0"-15,-1 18 1 0,-9-5-18 16,18 21-8-16,-10 0-6 15,7 9-1-15,1-1-2 16,-3 3 0-16,1-3 0 16,0-5-1-16,-3-7-1 15,-1-6 0-15,-5-7 0 16,-5-13-1-16,0 0 1 16,0 0-1-16,7-15 0 15,-7-5 0-15,0-6-1 16,-3-6 1-16,3-6-1 0,4-5 0 15,0 2 0 1,1 3 0-16,4 1 1 16,0 9-1-16,3 8 1 0,3 10 0 15,-1 16 0-15,1 11 1 16,0 8-1 0,2 8 1-16,-1 2-1 0,-2 5 1 15,1-3 0-15,-3-2-1 16,-4-7 1-16,0-4 0 15,-3-6-1-15,-1-6 0 16,-4-12 2-16,0 0-2 16,0 0-2-16,-4-21 1 15,1 2 0-15,3-11 0 0,0-3 0 16,0-6 0 0,4 0 0-16,2 1 0 15,4 3 1-15,0 6-1 0,4 8 1 16,1 13 0-16,1 10 1 15,2 14 0 1,-2 9-1-16,1 9 1 0,1 1-1 16,-2 1 1-16,1 2-2 15,-3-10-3-15,8 7-15 16,-16-21-10-16,13 1-6 16,-11-15-2-16,8 0-2 15,-4-9 0-15</inkml:trace>
  <inkml:trace contextRef="#ctx0" brushRef="#br0" timeOffset="2777.3387">17258 1993 60 0,'0'-21'35'0,"0"3"2"15,-8-2 0-15,8 20-7 16,-20-28-13-16,20 28-7 15,-24-4-3-15,11 16-1 16,-5 3-2-16,1 11 0 16,0 3-1-16,3 5-1 0,4 1 1 15,5 1-3 1,5-5 0-16,10-5 0 16,5-7 0-16,4-12 0 15,7-7 0-15,-2-11 0 0,2-4-3 16,-4-11 0-1,-3 2 1-15,-6-7-1 16,-3 1 0-16,-4-1 1 0,-6 5 1 16,0 2 0-16,-4 7 1 15,1 5 1-15,3 12 0 16,-9 2 1-16,2 12 1 16,5 9-1-16,2 4 0 15,0 2 1-15,5 2-1 16,4-4 0-16,5-3-2 15,1-9-3-15,4-5-1 16,-3-15-5-16,9 5-8 16,-17-20-12-16,12 6-6 15,-12-14-4 1,0 3 2-16,-8-8 0 16,3 10 15-16,-11-10 17 15,-3 0 17-15,11 18 13 0,-11-6 8 16,11 21 5-1,-9-12 1-15,9 24 0 16,-2-4-11-16,14 25-15 0,-4-6-6 16,6 8-4-16,-3-3-3 15,6 0 0-15,-3-6 0 16,0-5 0-16,-2-6 0 16,-2-8 0-16,-10-7 0 15,8-7 0-15,-8-6 0 16,0-6 0-16,0-4 0 15,0-4 0-15,0-3 0 16,0 2 0-16,4 1 0 16,2 1 0-16,7 7 0 15,-1-5-8-15,15 19-18 16,-14-13-9-16,14 14-3 16,-8-6-3-16,5 6 1 0</inkml:trace>
  <inkml:trace contextRef="#ctx0" brushRef="#br0" timeOffset="3534.2898">17770 1656 105 0,'0'19'39'0,"0"0"2"16,5 10-2-16,-5-9-20 0,14 21-10 15,-3-3-6-15,6 7-3 16,-2 0 0 0,1 1 0-16,0-3 0 0,-4-5 0 15,0-5 0-15,-4-7 0 16,-5-7 0-16,-3-9 0 16,0-10 0-16,0 0 0 15,0 0 0-15,-3-18 0 16,3-2 0-16,-4-5 0 15,4-1 0-15,0-5 0 0,4 3 0 16,3-5 0 0,2 6 0-16,4-4 0 15,5 10 0-15,-1 2 0 0,3 7 0 16,1 2 0-16,-1 10 0 16,-2 0 0-1,0 13-3-15,-7 4 2 0,-2 6 1 16,-4 2 0-16,-5 6 0 15,0 0 0-15,-9 0 0 16,-3 0 1-16,-5-3-1 16,-5-6 1-16,-2-3-4 15,-3-13-4-15,10 4-15 16,-12-25-11-16,15 1-4 16,-1-18-2-16,15-4 0 15</inkml:trace>
  <inkml:trace contextRef="#ctx0" brushRef="#br0" timeOffset="3995.2782">18140 1591 75 0,'0'0'36'15,"9"0"0"-15,-9 0-1 16,17 27-8-16,-17-12-9 16,15 19-6-16,-7 0-5 15,7 10-1-15,-4 1-3 16,3 5-3-16,-5-3 0 16,2-3 0-16,-3-5 0 15,-4-5 0-15,2-6 0 16,-6-5 0-16,3-4 0 15,-3-19-4-15,11 17-19 16,-15-25-9-16,12 8-4 16,-8-19-4-16,10 6 0 0,-4-13 1 15</inkml:trace>
  <inkml:trace contextRef="#ctx0" brushRef="#br0" timeOffset="4402.2361">18358 1904 85 0,'6'9'38'16,"-6"-9"0"-16,23-3 0 0,-9-9-9 15,12 9-19 1,-7-9-5-16,3 0-3 16,-1-4 0-16,-4-1-1 0,0-2 0 15,-4-1-1-15,-4 1 0 16,-3-1-1-1,-4 3 0-15,-4-2-1 0,-4 4 1 16,-5 3 0-16,-2 6 0 16,-6 1 0-16,-1 5 1 15,-4 8 0-15,1 3 2 16,3 7 0-16,1 7 0 16,5 5 1-16,4 1-1 15,10 4 1-15,0-2-3 16,11 2 0-16,2-5 0 15,6-1 0-15,4-9 0 16,1-5 0-16,0-5 0 16,0-8 0-16,3-2-2 15,-7-13-11-15,10 10-13 16,-17-19-8-16,10 6-4 16,-6-9-2-16,2 0 1 0</inkml:trace>
  <inkml:trace contextRef="#ctx0" brushRef="#br0" timeOffset="4767.7811">18812 1607 114 0,'-16'-6'39'16,"1"12"0"-16,-6-9-4 0,11 20-20 16,-13-6-8-1,8 9-1-15,-2-3-6 0,9 4 0 16,3-1 0-16,9 0 0 15,5-2 0-15,9-5 0 16,4-3 0-16,4-1 0 16,5-2 0-16,-5-1 0 15,-1 0 0-15,-6 1 0 16,-4 3 0-16,-6 2 0 0,-9 3 0 16,-7 3 0-1,-8 2 0-15,-2 3 0 16,-2 0-2-16,-4-4 2 15,0 1-1-15,2-6 0 0,4-3-2 16,0-11-4 0,17 8-14-16,-10-21-10 0,10 13-4 15,10-27-4-15,5 9 0 16,4-8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245.42004" units="1/cm"/>
          <inkml:channelProperty channel="Y" name="resolution" value="1983.47461" units="1/cm"/>
          <inkml:channelProperty channel="F" name="resolution" value="1.54358E-7" units="1/dev"/>
          <inkml:channelProperty channel="T" name="resolution" value="1" units="1/dev"/>
        </inkml:channelProperties>
      </inkml:inkSource>
      <inkml:timestamp xml:id="ts0" timeString="2020-03-05T15:35:12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4729 5146 44 0,'0'0'27'16,"-11"-8"3"-16,11 8-4 16,0 0-5-16,0-13-4 0,0 13-4 15,0 0-2 1,12-5-3-16,-12 5-2 16,13-3-1-16,-13 3-2 15,20 0 0-15,-10 0-1 0,4 3 0 16,0-3 0-1,4 3-1-15,-1-3 1 16,3 3-1-16,2-3 0 0,1 0 1 16,1 0-1-16,5 3 1 15,0-3-1 1,2 0 0-16,1 0 0 0,1 0 0 16,0 0 0-16,2 0-1 15,-1 0 1-15,1 0 0 16,1-5-1-16,2 5 1 15,1-5-1-15,2-1 1 16,0-1-1-16,2 3 1 16,1-4-1-16,1 4 0 15,0-3 1-15,0 3-1 16,0-2 1-16,-1 2-1 16,0 0 0-16,1 0 1 0,0 0 0 15,0 0-1 1,2 2 0-16,-1-3 1 15,2 3-1-15,1-3 0 0,1 1 0 16,0 1 0-16,2-1 0 16,1-1 1-1,1 0-1-15,4 0 0 0,1-2 0 16,-3 2 0-16,3-1 1 16,-4 0-1-16,-4 2 0 0,0 0 1 15,-3-1-1 1,-5 5 0-16,0-4 0 15,0 1 0-15,-1 3 0 16,3-6 0-16,1 6 1 0,2-3-1 16,4 3 0-16,-1-3 0 0,0 3 0 15,0-4 0-15,2 1 0 0,0-1 0 16,-2 1 0-16,0-1 0 16,1 1 1-1,2-2-1-15,2 2 0 0,3 0 0 16,0 0 0-16,3 3 0 15,-2-4 0-15,3 4 0 16,-3 0 0-16,2 0 0 16,-3 0 1-16,-4 4-1 15,4-1 0-15,-1 0 0 16,0 0 0-16,-5 3 0 16,2-2 1-16,-2-2-1 15,1 4 0-15,-2-3 0 16,-1-3 0-16,-1 4 1 0,1-4-1 15,2 0 0 1,0 0 0-16,4-4 2 16,0 1-2-16,0-3 0 0,4 2 0 15,1-2 0-15,1 0 0 16,1 1 0 0,0-2 0-16,2 2 0 0,0 0 0 15,2 0 0-15,-1 3 0 16,-2-2 0-16,2 4 0 0,-3-3 0 15,-4 3 0 1,1-2 0-16,-2 2 0 16,-2 0 0-16,2 0 0 15,0 0 0-15,0 0 0 0,4 0 0 16,2 0 0 0,0-3 0-16,1 3 0 15,4 0 0-15,-3 0 0 0,1 0 0 16,-5 0 0-16,0 0 0 15,-8 0 0 1,-4 0 0-16,-7 0 0 0,-9 3 0 16,-5-3 0-16,-9 0 0 15,-5 0 0-15,-5 0 0 16,-11 0 0-16,12-10 0 16,-12 10 0-16,0-15 0 15,0 15-7-15,-13-31-13 16,13 17-10-16,-6-16-6 15,14 0-5-15,10-11 0 16,17-5-1-16</inkml:trace>
  <inkml:trace contextRef="#ctx0" brushRef="#br0" timeOffset="25946.5945">6928 8476 97 0,'8'3'36'16,"-8"-3"1"-1,26 24-5-15,-9-7-16 0,15 18-6 16,5 0-3-16,12 11-1 15,3 2-3-15,7 3 0 16,-1-1-1-16,1-5-1 16,-4-3-1-16,-2-9 0 15,-9-3-3-15,-10-11 0 16,-3-2-6-16,-19-17-15 16,7 7-10-16,-19-7-4 15,0 0 0-15,-12-18 0 16</inkml:trace>
  <inkml:trace contextRef="#ctx0" brushRef="#br0" timeOffset="26428.5671">6989 8498 69 0,'-13'-7'35'16,"13"7"-1"-16,-17 10 2 0,14 11-8 15,-7-5-15-15,10 14-6 16,-3-1-2 0,3 4-2-16,0-2 0 0,4-1 0 15,-4-2-2-15,2-5 1 16,-2-6-2-16,0-5 1 15,0-12-1-15,0 0 0 16,0 0 0-16,-13-19 0 16,7-2-1-16,0-8 1 15,-2-5 0-15,2-4-1 16,-1-3 2-16,1 2 1 16,2 0-1-16,0 7-2 15,4 9 3-15,4 11-1 16,-4 12-1-16,19 0 2 15,-3 12-2-15,4 5-1 16,3 0 0-16,4-1 2 0,3 0-4 16,0-10-3-16,9 9-15 15,-15-15-9 1,13 8-7-16,-8-8-1 0,9 6 0 16,-3-6 0-16</inkml:trace>
  <inkml:trace contextRef="#ctx0" brushRef="#br0" timeOffset="27096.5284">8152 8694 69 0,'-12'10'35'0,"4"14"1"16,-7 2 1-1,6 17-8-15,-6-6-12 16,11 14-7-16,0-4-4 16,12 3-1-16,3-6-2 0,7-9-1 15,7-11-1 1,5-12-1-16,4-12 1 15,4-12-1-15,-5-9 0 0,-3-10 0 16,-5-6-1-16,-6-4 0 16,-10-3 0-16,-9 2-1 15,-9 3 0-15,-7 2 0 16,-7 7-1-16,-4 5 0 16,-1 11-1-16,-4 2-3 15,10 18-14-15,-6-6-10 16,12 17-4-16,4-4 0 15,8 11 0-15</inkml:trace>
  <inkml:trace contextRef="#ctx0" brushRef="#br0" timeOffset="27385.5078">8494 8657 91 0,'0'0'38'15,"0"26"-1"-15,0-1 0 16,13 17-11-16,-6-1-16 0,7 13-4 16,0 2-2-1,3-1-1-15,0 0-3 16,0-8-1-16,0-7-3 15,-6-16-12-15,7 1-13 0,-18-25-6 16,12 0-4 0,-15-15-1-16,-1-5 2 0</inkml:trace>
  <inkml:trace contextRef="#ctx0" brushRef="#br0" timeOffset="27670.507">8450 8660 73 0,'9'-34'33'16,"6"0"1"-16,11 9 0 16,2-3-8-16,13 19-13 15,-9 1-6-15,9 13-1 16,-7 5-2-16,0 11 0 16,-9 5 0-16,-3 5-1 15,-10 2-1-15,-8 6 0 16,-6-2-1-16,-8 1 0 0,-9-3-1 15,-5-2 0 1,-4-5-2-16,-3-5-1 16,7-2-3-16,-9-21-14 0,16 7-10 15,-3-19-7-15,12-1 1 16,0-13-1-16,16-4 1 16</inkml:trace>
  <inkml:trace contextRef="#ctx0" brushRef="#br0" timeOffset="27912.4722">8845 8510 101 0,'9'35'38'0,"-4"1"0"0,8 13 1 15,-2-5-17-15,6 13-13 16,-2-1-4-16,4 2-2 15,-3-4-3-15,0-5 0 16,-2-7-3-16,-7-14-8 16,7-2-16-16,-14-26-9 15,0 0-2-15,-21-7-1 16,9-11 1-16</inkml:trace>
  <inkml:trace contextRef="#ctx0" brushRef="#br0" timeOffset="28184.457">8813 8551 88 0,'12'-31'34'0,"4"0"0"15,10 10 0 1,-1-3-14-16,14 15-11 0,-4 3-5 16,4 10 0-16,-4 4-1 15,-2 9 1-15,-9 8-1 0,-6 7 0 16,-12 7-1-1,-8 1 1-15,-10 1-1 16,-7-1-2-16,-4-1 0 16,-5-6-2-16,1-6-1 0,-1-10-2 15,9-3-10 1,-6-16-13-16,25 2-7 16,-15-23-1-16,22 2 0 0,1-13 0 15</inkml:trace>
  <inkml:trace contextRef="#ctx0" brushRef="#br0" timeOffset="28512.3311">9293 8421 109 0,'-5'30'37'15,"-7"1"1"-15,8 14 0 16,-8-8-23-16,14 11-7 15,2-4-3-15,9-2-2 16,5-7-1-16,8-9-2 0,3-12 0 16,6-14 0-16,1-7 0 0,0-12 0 15,-5-9 0-15,-7-6-2 16,-5-3 1-16,-7-2 0 16,-8 1 1-16,-11 1-1 15,-6 4 0-15,-6 6 0 16,-4 7-1-16,-6 3-1 15,1 9-2-15,-6-1-8 0,14 14-14 16,-8-5-8 0,12 12-2-16,-1-6 0 15,11 5 1-15</inkml:trace>
  <inkml:trace contextRef="#ctx0" brushRef="#br0" timeOffset="28934.1832">9768 8281 111 0,'-23'-3'36'16,"4"10"1"-16,-9 2-1 0,5 14-24 16,-13-2-6-1,4 7-2-15,0 0-2 0,6 0-1 16,10-2 0-16,11-4 0 15,10-4-1-15,11-6 1 16,11-3-1 0,8-6 0-16,6-1 0 0,3-2 0 15,-2 4 1-15,-3 1-1 16,-5 0 0-16,-5 1 0 16,-6 2 1-16,-6 1-1 15,-7 2 1-15,-5 1-1 16,-5 3 1-16,-8 1-1 15,-7 3 0-15,-3 0-1 16,-8 1 0-16,-2-5-1 16,-3 3-2-16,0-10-2 0,7 2-6 15,-3-22-14-15,19 4-8 16,-2-16-2 0,16-2 0-16,2-9 0 0</inkml:trace>
  <inkml:trace contextRef="#ctx0" brushRef="#br0" timeOffset="29121.7093">9895 8376 114 0,'11'19'37'15,"4"13"2"-15,-6-3-1 0,11 15-21 16,-9-8-10 0,2 0-4-16,-2-3-3 15,-3-8 0-15,4-4-7 0,-12-21-15 16,16 5-10-16,-16-19-6 15,4-2-1 1,-8-15 0-16,4-1 1 0</inkml:trace>
  <inkml:trace contextRef="#ctx0" brushRef="#br0" timeOffset="29262.302">9929 8223 116 0,'-11'-7'34'16,"-1"1"-3"-16,12 6-7 15,0 0-44-15,-11-13-9 16,11 13-4-16,13-10-1 16,4-1-1-16</inkml:trace>
  <inkml:trace contextRef="#ctx0" brushRef="#br0" timeOffset="29503.4192">10122 8067 90 0,'6'30'38'0,"-3"3"1"16,8 13-1-1,-6-4-5-15,14 16-22 16,-8-2-5 0,5 4-6-16,-3-3 0 0,1-5 0 15,-1-6 0-15,-4-9 0 16,1-6-2-16,-9-16-7 15,9 5-15-15,-20-23-9 16,10 3-6-16,-16-19 1 16,4 2 0-16</inkml:trace>
  <inkml:trace contextRef="#ctx0" brushRef="#br0" timeOffset="29905.398">10021 8425 77 0,'-12'0'35'15,"3"-4"0"-15,9 4 0 0,0 0-6 16,13 14-15-16,-1-10-6 16,15 3-4-16,4-7 0 15,9 0-2 1,7-11 0-16,4-2 0 0,1-7-2 16,-1-2 1-16,-5-4-1 15,-6 0-1-15,-8-1 1 0,-9 2-1 16,-8 3 1-1,-9 3-2-15,-6 3 2 16,-2 5-1-16,-6 6 0 16,-6 5 0-16,-3 12 0 0,-2 3 1 15,-4 8 0 1,3 5 1-16,4 6 0 16,4 1 0-16,5 0 1 0,7-1-1 15,11-4 1-15,7-5-1 16,4-4-1-16,1-6-2 15,5-3-1-15,-5-12-4 16,9 8-15-16,-17-15-7 16,4 7-8-16,-9-12 0 15,1 5 0-15,-5-2 0 16</inkml:trace>
  <inkml:trace contextRef="#ctx0" brushRef="#br0" timeOffset="30410.0639">11201 8266 60 0,'7'-12'30'0,"1"-1"0"16,-3-4 1-16,-5-2-8 0,8 9-10 16,-13-9-5-1,5 9-1-15,-12 2 0 16,4 12 0-16,-10-2 0 0,6 17-1 16,-5 4 0-16,5 14-1 15,-2 2-1 1,8 10-1-16,6-1 0 0,2-2-1 15,13-3-1-15,5-10 1 16,4-10-2-16,7-11 0 16,0-12-2-16,1-12 1 15,-4-9-1-15,-2-7 0 16,-10-5 0-16,-7-5-1 16,-5-1 1-16,-8 0-1 15,-5-1 1-15,-6 3 0 16,-5 7 1-16,-4 6 0 15,-2 8-1-15,-2 7 1 0,4 9-2 16,-3 9-1 0,10 14-7-16,-6-7-13 0,15 11-9 0,5-3-1 15,6 4 0 1,8-8-1-16</inkml:trace>
  <inkml:trace contextRef="#ctx0" brushRef="#br0" timeOffset="30738.0652">11512 7942 97 0,'-24'8'37'0,"8"16"0"15,-3 4 0-15,15 18-17 16,-1 1-11-16,13 10-2 16,2 7-3-16,11 6-1 15,3 1 1-15,1 1-4 16,5 0 0-16,-2-6 0 16,-4-5 0-16,-3-8 0 15,-2-5-4-15,-12-17-6 16,5 3-16-16,-19-24-9 15,7-10-3-15,-21 0 0 16,9-13 0-16</inkml:trace>
  <inkml:trace contextRef="#ctx0" brushRef="#br0" timeOffset="30913.0268">11489 8485 95 0,'11'-17'36'0,"6"-6"1"16,12 6-2-16,0-9-10 15,11 9-18-15,-1 1-5 16,0 1-5-16,-3 15-15 16,-14-12-10-16,0 12-7 15,-9 0-3-15,-1 6 1 0,-12-6-2 16</inkml:trace>
  <inkml:trace contextRef="#ctx0" brushRef="#br0" timeOffset="32484.34">12380 8108 90 0,'-3'-12'34'16,"3"12"0"-16,0 0-4 0,9 10-13 15,-9 0-8-15,11 11-2 16,-3 3-3-16,4 7-1 16,0 1 0-16,4 7 0 15,-4-3-2-15,2 4 1 16,-5-5 0-16,2-5 0 15,-3-6 0-15,-4-6-1 16,-4-6 0-16,0-12 0 16,0 0 0-16,-3-8-1 15,0-9-1-15,-2-6 0 16,3-6 0-16,-1-4 0 16,3-7 0-16,0-3 0 15,3 0 1-15,4 0-1 0,3 2 1 16,3 5-1-16,5 5 1 15,3 8 0 1,1 11 0-16,3 12 0 0,1 6 0 16,-1 13 0-16,-1 9 0 15,-1 6 0-15,-3 7 0 16,-4 1 0 0,-4 3-1-16,-4-1 0 0,-1-1-2 15,-7-16-9-15,9 5-13 16,-15-21-8-16,6-11-4 15,12-4 0-15,0-12 0 16</inkml:trace>
  <inkml:trace contextRef="#ctx0" brushRef="#br0" timeOffset="32798.3207">12886 8038 98 0,'-6'25'38'0,"6"12"-1"15,0-2 1 1,8 12-20-16,-6-11-11 0,9-1-2 16,1-7-3-16,3-7-1 15,4-10 0-15,-1-7 0 16,1-8-1-16,4-5 0 16,-7-7 0-16,0-5 0 15,-5-3-1-15,-6-3 1 16,-5 0 0-16,0 0-1 15,-8 2 0-15,-8 1 1 16,1 3-1-16,-7 2-1 16,0 9-1-16,-2-3-4 0,7 18-15 15,-11-12-8 1,13 17-8-16,-3-7 1 16,13 7-1-16</inkml:trace>
  <inkml:trace contextRef="#ctx0" brushRef="#br0" timeOffset="34356.1431">13679 7744 65 0,'0'0'33'0,"-20"10"0"16,10 5-1-16,-8-6-12 15,8 21-8-15,-7-5-2 16,8 13-2-16,-1 2-2 0,10 6 0 15,0-3-1 1,6 5-2-16,5-3-1 16,8-3 0-16,5-5-2 0,3-6 1 15,2-10-2-15,1-5 0 16,1-8 0 0,-1-11-1-16,-4-5 0 0,-5-9-1 15,-3-2-1-15,-10-8-1 16,0 3-1-16,-12-6 1 15,0 7-1-15,-10-3 1 16,-3 8 1-16,-3-1 1 16,-2 7 2-16,-1 5 3 15,-1 0 1-15,3 7 1 16,1 0 1-16,9 3 0 16,0-3 0-16,11 0-1 15,0 0-1-15,13 11-1 16,3-11-1-16,6-7 0 15,3 0 0-15,5-4-1 16,3-2 0-16,-2-5 0 0,0 2 1 16,-2-1-2-16,-3 3 2 15,-3 3-2 1,-5 4 1-16,-1 7 1 0,-3 0-1 16,-3 15 1-16,-2 2 0 15,-2 11 1-15,0 1-1 16,-2 6 1-16,0 1-1 15,0 1 1-15,1-1-1 16,-1-5 1-16,3-1-2 16,0-7 1-16,-1-5 0 0,1-4-1 15,0-3 1 1,-8-11-1-16,13 11 0 16,-13-11-1-16,10 0-2 15,-10 0-4-15,0 0-15 0,0-11-7 16,0 11-7-1,-8-16-2-15,4 5 0 0,-7-7-1 16</inkml:trace>
  <inkml:trace contextRef="#ctx0" brushRef="#br0" timeOffset="58863.4834">12294 11507 53 0,'13'-6'32'0,"-5"1"-1"16,-5-7-5-16,10 8-8 16,-13-12-6-16,6 7-3 15,-10-9-3-15,4 6 0 0,-10-5-2 16,2 5-1 0,-4 0-1-16,-4 5 0 15,-3 1 0-15,-2 6-1 0,-2 6 0 16,-1 6 0-16,0 7 1 15,1 8-2 1,0 7 1-16,3 8 0 0,3 5 0 16,7 5-1-16,5 1 1 15,5-1-1-15,5-4 1 16,11-6 0-16,7-7-1 16,7-13-1-16,6-9 0 15,0-9-3-15,4-4-5 16,-8-21-15-16,13 6-9 15,-12-15-3-15,3-1-1 16,-10-9 1-16</inkml:trace>
  <inkml:trace contextRef="#ctx0" brushRef="#br0" timeOffset="59323.4573">12539 11295 72 0,'0'0'35'16,"4"15"0"-16,4 8 1 16,-8 0-20-16,11 18-7 0,-6-1-2 15,5 9-3 1,-4-1-1-16,4 3 0 16,-4-3-1-16,1-6 0 15,0-7-1-15,-3-6 1 0,0-8-2 16,-4-5 1-1,0-8-1-15,0-8-1 16,0 0 1-16,-3-21-2 0,3 1 1 16,0-9-1-16,4-5 0 15,4-7 0 1,6-3 1-16,0-1-1 0,7 5 1 16,4 5 1-16,2 9 0 15,1 10 1-15,-1 11-1 16,1 14 2-16,-4 11-1 15,0 12-1-15,-4 9 1 16,-1 8 0-16,-3-1 0 16,-4 2-1-16,0-1 0 15,-2-7 0-15,-5-6-2 16,-1-12-3-16,5 3-15 16,-9-27-10-16,0 0-7 0,6-14-1 15,2-3 0 1</inkml:trace>
  <inkml:trace contextRef="#ctx0" brushRef="#br0" timeOffset="60126.4072">13338 11517 43 0,'4'-16'34'0,"0"2"0"15,-9-4 0-15,2 6-9 16,-15-8-12 0,7 9-5-16,-12-4-2 0,0 10-2 15,-4 1-1-15,1 9-1 16,-5 8 0-16,1 6-1 16,2 9 1-16,4 8-1 15,1 9 0-15,7 3 0 16,5 3 0-16,11 1-1 15,3-5 1-15,9-5 0 0,7-8-1 16,4-10-1 0,3-11 0-16,5-9 0 15,-1-9 0-15,-4-10-1 16,1-9 1-16,-5-7-1 0,-2-4 0 16,-4-4 1-1,-4-2 0-15,-2-1-1 0,-6-1 2 16,-4 3 0-16,0 5 0 15,0 6 1-15,-3 9 0 16,0 9 1-16,3 11 0 16,0 10 0-16,0 10 0 15,8 11 0-15,0 5 0 16,4 5 0-16,3 1 0 16,4-4-1-16,-2-3 0 15,3-6-1-15,0-7-1 16,-2-9-4-16,6-1-13 0,-15-22-10 15,10 2-6 1,-9-13-3-16,5-2-1 16,-10-13 1-16</inkml:trace>
  <inkml:trace contextRef="#ctx0" brushRef="#br0" timeOffset="60533.3813">13523 11420 71 0,'0'0'37'16,"0"10"-1"-16,9 10 1 0,-7-4-15 15,13 17-14 1,-7-1-2-16,1 9-3 16,1-4-1-16,0 4 0 15,-3-6-1-15,-2-6 0 0,1-5-1 16,-2-7 0 0,-4-8 0-16,0-9 0 15,0 0-1-15,0-8 0 0,0-8 0 16,-6-6 0-16,6-7 0 15,0-4-1-15,4-6 0 16,0-3 2-16,6 3-2 16,2 0 2-16,4 7-1 15,0 6 1-15,2 9 0 16,-1 9 1-16,0 12-1 16,1 9 0-16,0 11 0 15,0 8 1-15,-3 8 0 16,0 6-1-16,-5 1 2 15,-2 4-2-15,0-2 1 16,-4-5-2-16,-1-1-5 16,-11-19-14-16,13 4-10 0,-5-28-7 15,0 13 0 1,0-23-1-16</inkml:trace>
  <inkml:trace contextRef="#ctx0" brushRef="#br0" timeOffset="60806.3736">14086 11455 74 0,'0'0'37'16,"-14"12"0"-16,9 8 0 0,-13-2-20 15,13 18-8-15,-12 1-3 16,9 6-2-1,-3 2-1-15,7-1 0 0,4-4-2 16,3-4 0-16,6-9-2 16,4-9 0-16,6-7-3 15,0-11-3-15,7 0-10 16,-11-19-12-16,10 7-8 16,-10-12-1-16,5 5 1 15</inkml:trace>
  <inkml:trace contextRef="#ctx0" brushRef="#br0" timeOffset="61268.8635">14165 11702 85 0,'0'18'36'16,"0"-18"1"-16,18 6-1 15,-9-16-25-15,13 5-6 16,-2-6-1-16,4-2-2 15,-1-3-1-15,-1-1 0 16,0 0 0-16,-3-1 0 0,-5 1-1 16,0-1 1-1,-2 2-1-15,-7 1 0 16,-1-1 0-16,-4 2 0 0,0-2 0 16,-5 1 0-16,-3-1-1 15,-2 2 1 1,-2 3-1-16,-5-1 1 0,0 7-1 15,-4 5 1-15,1 3 0 16,1 9-1-16,-2 6 1 16,4 7 0-16,4 5 1 15,5 6 0-15,4 1 1 16,10 1-1-16,4 0 1 16,7-4 1-16,5-4-2 15,5-3 1-15,4-7-2 16,0-5 0-16,0-5-2 15,-3-10-2-15,3 7-12 16,-16-18-12-16,10 8-7 16,-11-13-3-16,4 6-1 15,-9-8 1-15</inkml:trace>
  <inkml:trace contextRef="#ctx0" brushRef="#br0" timeOffset="61804.8848">15362 11415 72 0,'-10'-21'36'16,"2"8"0"-16,-9-4 0 16,7 17-16-1,-16 0-8-15,6 20-3 0,-7 3-3 16,4 11-2-16,-2 5 0 15,10 9-2-15,3-1 0 16,8 1-1-16,4-3 0 16,14-10 0-16,3-7-1 15,8-9 0-15,3-10-1 16,2-9-1-16,-1-12 1 16,-3-5-1-16,-1-7 1 15,-7-3-1-15,-6-4 1 16,-5-4-1-16,-7 1 2 0,-10 0 0 15,-5 2-1 1,-6 5 1-16,-7 4-1 0,-5 5-1 16,2 8-2-16,-3 3-2 15,9 18-15-15,-5-7-10 16,14 11-6-16,2-3 0 16,14 6 1-16</inkml:trace>
  <inkml:trace contextRef="#ctx0" brushRef="#br0" timeOffset="62121.8794">15583 11118 96 0,'-13'8'37'16,"-2"7"1"-16,9 18-4 16,-6 2-18-16,15 20-6 0,-3 4-4 15,4 12-1 1,3 1-2-16,0 3-1 0,4-4-1 16,-4-3-1-16,5-9-1 15,-6-9-1-15,2-8-3 16,-8-14-2-16,4 0-10 15,-17-25-15-15,13-3-6 16,-21-5-1-16,7-7 1 16</inkml:trace>
  <inkml:trace contextRef="#ctx0" brushRef="#br0" timeOffset="62293.7404">15426 11621 110 0,'21'-13'39'0,"2"-5"-1"15,12 9 1-15,-1-5-31 0,9 4-4 16,-1 3-2-16,-1 1-2 16,-4 6-5-1,-17-6-16-15,9 11-11 0,-11-8-6 16,5 3-2-16,-9-4 1 16</inkml:trace>
  <inkml:trace contextRef="#ctx0" brushRef="#br0" timeOffset="63140.8848">16743 11486 31 0,'12'-10'28'15,"-12"10"1"1,7-14 0-16,-7 14-5 15,0-15-5-15,0 15-4 0,-2-21-5 16,2 10-1-16,-13-8-3 16,5 2 0-1,-8-5-1-15,-1 3-1 0,-9-1-1 16,0 7-1-16,-7 3 1 16,1 10-1-16,-5 7 1 15,3 12-1-15,-1 10 0 16,7 10 0-16,5 6-1 15,11 7 0-15,8 2 0 16,8 0 0-16,8-4-1 16,7-4 1-16,9-10-2 15,1-9 1-15,3-10-1 16,0-13 0-16,-1-10-1 0,-1-12 0 16,-3-6 1-1,-5-10-2-15,-1-4 2 0,-7-7-1 16,-4-1 1-16,-2-2 0 15,-2 3 1-15,-6 5 0 16,0 6 0-16,0 6 0 16,-4 9 1-16,4 19 0 15,0 0 1-15,-4 13-2 16,4 12 2-16,10 8-1 0,-1 2 0 16,5 4-1-1,2-3 1-15,4-1-1 16,1-6-1-16,0-12-1 15,3-1-4-15,-8-16-13 0,11 0-10 16,-12-12-4 0,7-1-4-16,-9-10 1 15,5-2 0-15</inkml:trace>
  <inkml:trace contextRef="#ctx0" brushRef="#br0" timeOffset="63387.8773">16999 11158 104 0,'0'0'36'16,"0"0"0"-16,-3 9-4 15,17 21-18-15,-6 2-6 16,8 15-2-16,-4 3-2 16,3 8 0-16,-1 5-2 15,0-3-1-15,1-2-1 0,-2-7-1 16,0-7-2-16,-3-13-2 15,5-3-5 1,-15-28-14-16,22 9-11 0,-12-21-3 16,6-4 0-16,-6-16 1 15</inkml:trace>
  <inkml:trace contextRef="#ctx0" brushRef="#br0" timeOffset="63633.8546">17321 11126 105 0,'0'-9'38'0,"0"9"1"0,0 18 0 15,13 17-24-15,-10 4-7 16,9 15-3 0,-4 5-1-16,3 8-2 0,0-1-2 15,0 3 0-15,2-8 0 16,-3-9 0-16,2-8-4 15,-7-15-5-15,12 0-17 16,-17-29-10-16,15 11-4 16,-10-23 0-16,10 0 0 15</inkml:trace>
  <inkml:trace contextRef="#ctx0" brushRef="#br0" timeOffset="64430.6255">18355 11164 83 0,'-13'-17'36'0,"2"8"0"16,-11-2 0-16,13 11-16 0,-18 3-10 15,5 15-2 1,-6 8-2-16,4 10-1 0,-3 9-1 15,8 9-1-15,5 3-1 16,7 3 0-16,7-6-1 16,11-4-1-16,5-10 0 15,8-10-2-15,3-9 1 16,1-13-2-16,1-8 0 16,-3-8-1-16,-1-5 0 15,-6-10 0-15,-2 1 0 16,-7-5 2-16,-5 1-1 15,-5 2 2-15,-9 1 0 16,-1 3 2-16,-4 3 0 16,-2 3 1-16,-3 4-1 15,3 4 1-15,-1 3 0 16,4 3-1-16,4 0 1 0,9 0-1 16,-4 11 0-1,4-11 1-15,16 8-2 0,1-8 1 16,5 0-1-16,4-4 0 15,2-3 0-15,1-1 1 16,-2-2-1-16,1 3 0 16,-3 2 0-16,-3 5 0 15,-6 4 1-15,-3 8 0 16,-3 5 0-16,-1 8-1 0,-2 5 1 16,-3 5 0-1,-4 1 0-15,3 1-1 16,-3-2 0-16,0-2 0 15,0-6-1-15,-3-6 0 0,3-4-1 16,0-17-3 0,0 16-5-1,-7-26-13-15,7 10-10 16,0-17-5-16,7 3 0 16,-7-7 0-16</inkml:trace>
  <inkml:trace contextRef="#ctx0" brushRef="#br0" timeOffset="65038.5332">19578 11223 86 0,'-19'-8'36'16,"7"14"0"-16,-8 0-2 15,10 21-16-15,-15-1-8 16,10 13-3-16,-3 4-2 15,6 6-2-15,5 1 0 16,7-2-2-16,9-7 0 16,4-8-1-16,10-12-1 15,4-12-1-15,5-9 0 0,0-17 0 16,-1-4 0 0,-4-11 0-16,-3-4 0 15,-5-6 1-15,-7 1 0 0,-9-2 1 16,-9 0-1-16,-5 1 1 15,-6 7-1 1,-7 4 0-16,-1 7-1 0,-6 4-5 16,10 20-13-16,-9-7-10 15,12 17-5-15,1 2 0 16,14 6-1-16</inkml:trace>
  <inkml:trace contextRef="#ctx0" brushRef="#br0" timeOffset="65715.2696">19831 11144 87 0,'0'26'38'0,"-6"2"0"16,9 14 0-16,-3-6-12 16,10 14-18-16,-8-3-4 15,5 3-2-15,-3-6 0 16,-1-8-3-16,1-7-1 16,-4-8-2-16,0-7-1 0,0-14-3 15,0 0-1 1,-11-21-1-16,11 5 1 15,-12-13 1-15,9 1 3 16,-2-8 3-16,5-3 3 0,3 1 4 16,3-7 1-16,13 10 2 0,-3-5-1 15,10 11 1-15,-3 0-3 16,7 12 0-16,-2 5-2 16,3 7-1-16,-5 5-1 0,-3 10 1 15,-4 2-2 1,-4 5 1-16,-5 3-1 15,-6 3 0-15,-4 0-1 0,-8 1 0 16,-4 1-1-16,-7-4 0 16,-1 0-1-1,-7-5-1-15,3-1 0 0,-7-6 1 16,4 1 0-16,3-4 2 16,4-2 2-16,4 0 1 0,2-4 1 15,14 0 1 1,-5 13 1-16,17-3 0 15,4 0 1-15,10 5-2 16,3-1-1-16,7 2 0 0,6-1-1 16,2-1 0-1,1-2-2-15,-3-3 0 16,-4-3-1-16,-7-3-1 0,-4 1-5 16,-14-12-12-16,6 12-11 15,-19-4-7-15,5-9-3 16,-5 9 0-16,-9-10 0 15</inkml:trace>
  <inkml:trace contextRef="#ctx0" brushRef="#br0" timeOffset="66595.2496">21057 11191 97 0,'-7'-9'36'0,"-11"-1"0"16,2 14-6-16,-13-4-20 16,3 21-3-1,-7 2-2-15,-1 11-1 0,-2 3-1 16,4 10 0-16,5 2 0 15,8-1-2-15,10-4 1 16,13-5-1-16,9-8 0 16,13-10-3-16,7-11 2 15,2-10-2-15,3-13 0 16,-3-8 1-16,-3-6-1 16,-6-6 1-16,-7-1-1 15,-4-3 2-15,-6 2-1 16,-5 0 2-16,-4 3-1 0,0 7 0 15,-4 4 1 1,-1 9 0-16,5 12 0 16,-11 0 0-16,5 12 1 0,3 12 0 15,0 7 0-15,6 6-1 16,1 1 0 0,5 0 0-16,4-3 0 0,4-5-2 15,2-7 0-15,3-9-1 16,3-5-2-16,-1-13-2 15,4-1-3-15,-13-16-8 16,13 8-13-16,-15-14-5 16,7 4-1-1,-12-10 6-15,10 10 12 16,-17-12 10-16,7 5 7 16,-2 3 11-16,-12-8 16 15,10 11 6-15,-9-3 3 16,5 15-5-16,-8-6-10 15,8 18-6-15,-3 14-4 16,3 10-3-16,0 6-2 16,7 9-1-16,-3 7-1 15,7 1-1-15,2-1 0 0,0-5-3 16,6-4 0 0,1-10-3-16,6-4-3 15,-10-23-14-15,15 8-11 0,-13-20-6 16,8-1-2-16,-9-11 1 15</inkml:trace>
  <inkml:trace contextRef="#ctx0" brushRef="#br0" timeOffset="66857.2336">21528 11049 90 0,'-8'-11'40'0,"8"11"-1"0,-4 17 1 15,18 15-21 1,-14 3-10-16,10 14-3 0,-3 7-2 16,1 9-1-16,-1 3-2 15,1 0-1-15,1-4 0 16,-1-7-2 0,2-7-1-16,-2-13-1 0,4-4-3 15,-5-19-3-15,11 5-15 16,-18-19-11-16,18-4-3 15,-14-11-1-15,6 1 2 16</inkml:trace>
  <inkml:trace contextRef="#ctx0" brushRef="#br0" timeOffset="67372.2466">22268 11126 68 0,'0'0'37'15,"17"3"2"-15,-13 15-2 16,8 21-10-16,-7-2-16 16,10 16-4-16,-3 3-2 0,2 5-1 15,-4-3-2 1,-3-2-3-16,-1-8 0 15,-6-14-7-15,6 0-14 0,-20-27-11 16,14-7-5-16,-17-9-1 16,9-12 1-16</inkml:trace>
  <inkml:trace contextRef="#ctx0" brushRef="#br0" timeOffset="67825.3308">22299 11180 75 0,'16'-49'35'16,"11"11"1"-16,0-1 0 0,13 18-18 15,-6-2-9-15,7 13-4 16,-7 7-2-16,-2 11-1 16,-8 8-1-16,-6 5 0 15,-7 5-1-15,-11 2 1 16,-5 4-2-16,-11 0-1 16,-4 2 0-16,-11-4-1 15,2 1-1-15,-6-6 1 16,1 2 1-16,1-7 0 15,3-1 1-15,7-3 2 0,2-3 1 16,10 1 1 0,7-6 1-16,10 3 0 0,3-1 0 15,11 3-1-15,4-1 1 16,8 4-2-16,2-2 1 16,5 3-1-16,-2 0 0 15,4 0-1-15,-5 0 0 16,1-3-1-16,-4 0 0 15,-4-1 1-15,-2-4-1 16,-6-2 0-16,0-3-1 16,-7-4 1-16,2 0-1 15,-5-4-2-15,-1 1-2 16,-10-11-14-16,9 11-11 16,-14-12-6-16,5 5-4 15,-6-6 1-15,2 2-2 16</inkml:trace>
  <inkml:trace contextRef="#ctx0" brushRef="#br0" timeOffset="68600.3652">13632 12287 78 0,'-27'14'36'0,"3"15"1"0,-7-2-9 31,15 22-12-15,-7-3-8-16,15 13-1 0,5-4-4 16,10-1 0-16,11-9-2 15,8-8 0-15,9-15 0 16,4-8 0-16,4-16-1 15,-1-15-1-15,0-12 0 16,-1-9 0-16,-5-10-1 16,-7-4 1-16,-10-4-1 15,-8-1 0-15,-11 4 1 16,-12 4-1-16,-9 8 2 16,-10 7-2-16,-1 11-1 0,-6 3-4 15,10 20-15 1,-5-4-8-16,12 12-6 0,6-2 2 15,15 6-2-15</inkml:trace>
  <inkml:trace contextRef="#ctx0" brushRef="#br0" timeOffset="68967.316">13987 12217 67 0,'11'7'37'0,"8"13"0"0,-3 0 1 16,8 16-11-16,-8-6-17 16,8 12-5-1,-7 1-1-15,-2 3-2 0,-7-1 0 16,-4-1-1-16,-4-3-1 16,-6-5 1-16,-5-6-1 15,-1-9 1-15,-3-10-1 16,0-6-1-16,0-11 1 15,3-12 0-15,5-8-1 16,7-8 1-16,4-8 0 16,7-4 0-16,11-1 0 15,7-3 0-15,5 5 1 16,6 0-1-16,3 9-1 16,-4 3-3-16,2 17-8 15,-12-9-12-15,7 23-10 16,-16-6-4-16,5 12-2 0,-9-4 2 15</inkml:trace>
  <inkml:trace contextRef="#ctx0" brushRef="#br0" timeOffset="70738.7076">15283 12420 72 0,'17'-17'34'15,"-17"2"1"-15,5 2 0 0,-11-15-16 16,6 10-11-16,-17-6-3 16,2 6-2-1,-10 1 0-15,-4 9-1 0,-9 8 1 16,-3 10-1-16,-7 13 0 16,3 14 0-16,1 11-1 15,7 12 1-15,8 2-2 16,12 5 1-16,14-5-1 15,13-8 0-15,14-13 0 16,11-14 1-16,9-16-2 16,5-20 0-16,2-12 0 15,-4-11 0-15,-2-7 0 16,-8-7 0-16,-5-2 0 0,-8-3-1 16,-7 2 1-1,-9 3 0-15,-2 6 0 16,-6 4 1-16,0 7 1 0,-6 12 0 15,6 17 0-15,-12 0 1 16,4 25 1 0,3 10 0-16,-1 7 0 0,6 12-1 15,5 3 0-15,5-2 0 16,3-4-1-16,4-9-2 0,6-9-1 16,1-12-1-1,4-7-4-15,-9-25-10 16,14 5-11-16,-16-21-8 15,8 2-1-15,-8-14 1 0,4 4 0 16</inkml:trace>
  <inkml:trace contextRef="#ctx0" brushRef="#br0" timeOffset="70954.7123">15561 12167 98 0,'-9'-10'38'16,"9"22"-1"-16,0-4-4 15,12 30-16-15,-10 1-7 16,12 15-3-16,-3 4-2 16,1 6-1-16,1-3-2 15,-2-2-1-15,3-3-3 16,-4-18-3-16,6 2-14 16,-16-40-11-16,22 15-7 15,-11-28-2-15,3 1-1 16,-4-19 1-16</inkml:trace>
  <inkml:trace contextRef="#ctx0" brushRef="#br0" timeOffset="71201.6796">15739 12113 106 0,'0'0'40'0,"10"17"0"16,-6 6 1-16,18 21-27 0,-11 3-7 15,5 13-2 1,-4 4-3-16,4 4-2 16,-1-2 0-16,-2-2 0 0,1-10 0 15,-4-13-2-15,4-5-5 16,-10-24-12 0,13 8-13-16,-17-20-8 15,15-12 0-15,-11-9 1 0,4 5 0 16</inkml:trace>
  <inkml:trace contextRef="#ctx0" brushRef="#br0" timeOffset="71616.6547">16428 12115 79 0,'8'27'38'0,"-4"2"0"15,10 15 0 1,-3-4-10-16,10 14-18 16,-7-4-6-16,4 0-1 0,-4-3-3 15,0-9-2-15,-1-3-8 16,-16-25-16-1,9 5-7-15,-14-22-5 0,2-4 0 16,-10-16 0-16</inkml:trace>
  <inkml:trace contextRef="#ctx0" brushRef="#br0" timeOffset="72075.6267">16428 12115 74 0,'7'-33'35'16,"9"10"1"-16,4-4 0 15,9 15-10-15,2-6-18 16,10 13-2-16,-6 5-2 0,2 8-2 16,-7 9 1-1,-7 6-2-15,-9 5 0 16,-8 4 0-16,-10 2 0 0,-8 2-2 16,-7 0 1-16,-5 0 0 15,-5-6-1-15,-4-4 0 16,1-3 0-16,2-6 1 15,6-5-1-15,7-4 1 16,7-8 0-16,10 0 0 0,14-9 0 16,11-4 0-1,8 0 1-15,8-1 0 16,7 0 0-16,1 3 1 16,1 5 0-16,-1 6-1 0,-7 10 1 15,-6 7-1 1,-8 7 0-16,-10 6 0 0,-10 9-1 15,-12 2 1-15,-12 3-1 16,-9 3 0-16,-11 1-1 16,-6-5-1-16,-7-5 0 15,0-10-2-15,4-4-5 16,-6-24-12-16,26 7-9 16,-3-27-6-16,20-1-1 15,3-14 0-15,15 1 2 16</inkml:trace>
  <inkml:trace contextRef="#ctx0" brushRef="#br0" timeOffset="72603.6099">17868 12405 105 0,'-12'35'37'0,"-6"0"1"16,9 17-3-16,-1-9-23 16,14 9-7-16,2-8-1 15,9-5-2-15,9-11-1 16,7-11 0-16,3-12 0 15,3-17-1-15,-4-9 0 16,-2-8 0-16,-7-5 0 16,-6-4 0-16,-10-3 0 15,-11 2-1-15,-9-1 1 0,-8 6-1 16,-6 6 0 0,-7 2-1-16,1 8-2 15,-3-6-6-15,11 20-15 0,-1-16-7 16,14 14-5-16,2-9-1 15,14 5 1 1</inkml:trace>
  <inkml:trace contextRef="#ctx0" brushRef="#br0" timeOffset="72925.5736">18214 12353 109 0,'27'42'38'0,"-7"-7"0"15,8 13-1 1,-9-12-28-16,5 10-4 16,-8-4-3-16,-5-3 1 0,-6-8-3 15,-1-6 1-15,-4-6-1 16,0-8 1 0,0-11-1-16,-12-20 0 0,4-7 0 15,2-8 0-15,2-10 0 16,4-5 0-16,0-3 0 15,6-1 0-15,5 7 0 16,2 5-1-16,6 8-1 16,-1 1-3-16,7 24-12 15,-13-13-9-15,12 22-9 16,-9-4-4-16,2 10 0 16,-4-6 1-16</inkml:trace>
  <inkml:trace contextRef="#ctx0" brushRef="#br0" timeOffset="73579.5345">19773 12380 51 0,'-3'-24'32'0,"-6"-6"1"16,-3 7 1-16,-9-8-11 15,6 23-9-15,-20-6-4 16,8 24-1-16,-12 6-2 16,2 21-1-16,-6 9-1 15,7 17-1-15,5 6-1 16,8 10 0-16,10-2-2 16,13-3 0-16,8-11 0 15,14-12-1-15,11-19 0 16,6-18-2-16,2-14 1 15,3-21 0-15,-2-13-1 16,-7-15 0-16,-2-6-1 0,-8-8 0 16,-6 3 1-1,-8-4 0-15,-5 4 0 0,-6 4 1 16,-4 10 1-16,-2 10 0 16,-1 11 2-16,1 13 0 15,6 12 0-15,-12 18 1 16,12 11 0-16,3 12-1 15,4 5 0-15,4 8 0 16,5-1 0-16,3-1 0 0,4-10-2 16,1-9 0-1,3-9-1-15,-4-14-2 16,2-10-2-16,-7-23-8 16,9 5-12-16,-17-25-9 0,6 5-2 15,-8-15-2 1,2 2 2-16</inkml:trace>
  <inkml:trace contextRef="#ctx0" brushRef="#br0" timeOffset="73774.5272">19992 12154 98 0,'0'0'36'0,"0"0"2"16,0 25 0-16,0 0-23 16,11 23-7-16,-2 5-3 15,3 10 0-15,-1 7-3 16,1 1 1-16,1-3-3 15,-1-9-2-15,2-6-2 16,-8-21-8-16,13 2-15 16,-19-34-8-16,23-6-4 15,-14-19-1-15,9-4 2 16</inkml:trace>
  <inkml:trace contextRef="#ctx0" brushRef="#br0" timeOffset="74001.5108">20213 12068 107 0,'8'12'39'15,"-8"3"1"-15,16 24 0 16,-12 2-28-16,14 20-5 0,-6 4-3 16,3 12-2-1,-2 2-1-15,-4-3-3 16,3-1-2-16,-9-20-12 0,12 9-14 15,-15-30-7-15,9-2-4 16,-5-23 0 0,7-3 2-16</inkml:trace>
  <inkml:trace contextRef="#ctx0" brushRef="#br0" timeOffset="74382.4848">20930 12076 83 0,'10'7'37'0,"-1"-1"2"16,11 16-1 0,3-6-14-16,13 23-14 15,-3-1-3-15,7 8-4 16,-1-1-1-16,-3-3-5 0,1 7-15 15,-15-26-11 1,7 4-6-16,-13-21-4 16,6-6-1-16,-8-12 1 0</inkml:trace>
  <inkml:trace contextRef="#ctx0" brushRef="#br0" timeOffset="74782.2271">21343 11951 101 0,'0'13'36'0,"-4"-4"1"16,8 14-5-16,-10-1-19 15,10 19-5-15,-8 5 0 0,4 16-3 16,0 8 0-1,0 13-2-15,-6 2 1 0,6 6-1 16,-5-4-3-16,5-3 0 16,-3-9 0-16,3-8 0 15,0-12-2-15,3-12 2 16,1-14-1-16,-1-6 1 16,2-12 0-16,-5-11 0 15,9 5-1-15,-9-5 1 0,10-16 0 16,-8 3-1-1,4 1 0-15,-3-4-1 16,2 2-1-16,-5-5-1 0,5 10-3 16,-9-13-5-16,4 22-17 15,0-21-7 1,0 21-2-16,-6-21 0 0,6 21 1 16</inkml:trace>
  <inkml:trace contextRef="#ctx0" brushRef="#br0" timeOffset="91637.4091">13902 9906 62 0,'0'0'32'0,"-8"14"1"16,8-14-4 0,0 0-8-16,-6-20-5 0,16 7-6 15,-4-13-4-15,10-3-3 16,0-9 0-16,6-3-1 16,2-2-1-16,0 1 0 15,-3 4-3-15,-3 1 0 16,0 10-4-16,-11-1-3 15,9 17-13-15,-16-5-8 0,0 16-3 16,0 0-1 0,0 0 2-16</inkml:trace>
  <inkml:trace contextRef="#ctx0" brushRef="#br0" timeOffset="92028.0774">13828 9767 28 0,'-7'-19'25'0,"7"8"3"15,-7-2-1-15,3-4-7 16,4 9-5-16,-3-8-4 15,3 16-1-15,0-14-2 16,0 14-2-16,0 0-1 16,10 14-1-16,-10 2-1 0,0 7 0 15,0 2-1-15,4 6-1 16,-1-1 0 0,2 0 0-16,0-4-1 0,2-1 1 15,0-7-1-15,2-5 1 16,-1-5 0-16,4-5 0 15,1-6-1-15,3-5-1 16,5 2-5-16,-8-12-13 16,14 6-8-16,-7-7-5 15,9-1-1-15,-4-4-1 0</inkml:trace>
  <inkml:trace contextRef="#ctx0" brushRef="#br0" timeOffset="92461.981">14366 9294 93 0,'-8'22'35'0,"-1"-1"1"16,5 13-2-16,-4-8-16 0,12 13-9 15,0-11-4 1,6 4-1-16,3-11-2 16,3-6-1-16,3-11-1 0,1-6 0 15,-3-9-1-15,0-7 1 16,-5-3-1-1,-5-3 0-15,-4-2 0 0,-7 1 0 16,-2 1 0-16,-8 1-1 16,-2 4 0-1,-3-1 0-15,-1 7-2 16,-2-2-2 0,9 15-13-16,-11-14-8 0,15 10-4 15,-4-2-3-15,13 6 0 16,0-14 0-16</inkml:trace>
  <inkml:trace contextRef="#ctx0" brushRef="#br0" timeOffset="93063.9892">14510 9171 84 0,'6'22'34'16,"-2"-1"2"-1,6 7-1-15,-5-5-13 0,10 10-13 16,-7-7-4-16,3 1-3 16,-1-7-1-16,-1-3 0 15,-1-8-3-15,-8-9-1 16,0 0-3-16,0 0-4 16,5-12-7-16,-17-9-6 15,9 6-4-15,-12-12 2 0,11 7 7 16,-10-11 7-1,10 5 7-15,0-2 7 16,0-3 9-16,13 10 6 16,-3-7 6-16,11 12-2 0,-4-8-6 15,11 16-4 1,-4-5-5-16,5 8-4 16,-3 5 0-16,-3 0-3 0,0 8 0 15,-4 1-2-15,-5 4-1 16,-10-2-1-1,4 9-2-15,-14-7-3 0,4 9-3 16,-15-11-1-16,10 9 1 16,-10-8 2-16,6 2 5 15,-1-2 5-15,2-4 4 16,6 3 5-16,-1-11 3 16,16 13 3-16,-7-13-1 15,21 7 0-15,-6-7-3 16,12 6-4-16,0-6-2 15,7 4-2-15,-2-4 0 0,4 0-2 16,-4 0-1-16,-4-3-1 16,-1 3-3-1,-10-11-4-15,5 11-14 0,-15-8-7 16,4 2-4-16,-11-7-2 16,6-2-1-16,-6-4 1 15</inkml:trace>
  <inkml:trace contextRef="#ctx0" brushRef="#br0" timeOffset="93750.2898">9749 9738 59 0,'8'-12'32'16,"8"-8"-1"-16,2-6 1 16,7 2-13-16,-5-11-13 15,6 4-3-15,2 2-7 16,-7-5-4-16,6 11-8 15,-8 2-11-15,-2 5-3 16,-3 5 0-16,-2 3 0 16</inkml:trace>
  <inkml:trace contextRef="#ctx0" brushRef="#br0" timeOffset="94218.9846">9732 9658 56 0,'0'-15'32'0,"0"1"-1"16,0 1 0-1,0-4-12-15,13 12-7 16,-10-5-6-16,5 10-1 0,-8 0-3 16,12 0 0-16,-12 0 0 15,5 15-2 1,-5-1 1-16,0 2-3 0,-4 2 2 16,-1-1-1-16,-2 2 1 15,-1-1-2-15,3-1 2 16,-2-3-1-16,0-3 1 15,7-11 0-15,-9 12 0 16,9-12 1-16,0 0-1 16,-10 6 1-16,10-6 0 15,0 0 0-15,0 0 0 16,14-6-1-16,-1 6-5 16,-3-12-13-16,11 7-9 0,-3-6-3 15,7-2-4 1,1-8 1-16</inkml:trace>
  <inkml:trace contextRef="#ctx0" brushRef="#br0" timeOffset="94580.8891">10162 9347 98 0,'-8'17'36'0,"4"8"1"0,-3-4-2 31,14 10-19-15,-7-11-10-16,9 1-2 0,2-7-2 16,5-8-1-16,0-6-1 15,3-2 0-15,0-8-1 16,-3-5 0-16,-3-3 0 15,-6-2 0-15,-2-1 0 16,-5 0 0-16,-5 1 0 16,-3 0 0-16,-4 4 0 15,-3 1 0-15,-2 7-1 16,-1 0-1-16,5 8-5 16,-7-10-14-16,20 10-6 15,-18 4-5-15,18-4-1 16,0 0-1-16</inkml:trace>
  <inkml:trace contextRef="#ctx0" brushRef="#br0" timeOffset="95203.8038">10367 9230 84 0,'8'15'35'16,"-4"0"1"-16,8 4 0 15,-6-4-15-15,11 11-10 16,-9-5-6-16,5 2-2 0,-6-5-1 16,3-2 0-1,-4-4-2-15,-6-12-1 16,8 10 0-16,-8-10-1 0,-4-9 0 16,-2-4-1-16,0-1 0 15,-2-6 0 1,1-1 0-16,0-5 1 0,3 3 0 15,1-3 1-15,3 2 0 16,4 1 1-16,4 2 0 16,1 5 1-16,3 3-1 15,3 7 1-15,0 2 0 16,1 4 0-16,-3 5 0 16,1 1-1-16,-5 4 1 15,0 1-1-15,-2 0 0 16,-7 0 0-16,0 3 0 15,0-1 0-15,-7-1-1 0,-1-1 1 16,2-1 0 0,-5-1-1-16,0-1 1 15,-1-4-1-15,5 0 1 0,7-4 0 16,-14 0 0-16,14 0 2 16,0 0-1-1,0 0 2-15,13 0 0 0,2 4 0 16,4-4 0-16,5 6 0 15,1-6 0-15,3 6-1 0,1-6-1 16,-3 0 0 0,0 0-1-16,-5-3-1 15,-2 0-1-15,-7-6-3 16,0 9-4-16,-12-16-12 0,0 16-8 16,4-16-4-1,-4 8-3-15,-5-7 0 16,2 3 0-16</inkml:trace>
  <inkml:trace contextRef="#ctx0" brushRef="#br0" timeOffset="95839.4232">5561 9737 63 0,'13'-28'36'0,"1"-7"-2"16,8-2 1-16,-2-13-17 15,13 9-9-15,-7-5-7 16,3 6-1-16,-1 5-4 16,-7 1-5-16,3 17-13 15,-16 0-9-15,0 11-3 16,-8 6-1-16,0 0 0 15</inkml:trace>
  <inkml:trace contextRef="#ctx0" brushRef="#br0" timeOffset="96295.5294">5532 9705 44 0,'0'0'30'0,"-8"-18"0"15,3-1-3-15,5 7-8 16,-8-13-6-16,8 8-2 0,-3-7-5 16,3 9 1-16,-3-5-3 15,3 7 0 1,0 3-2-16,0 10 0 0,0 0-1 15,0 0-1-15,4 18 1 16,-4 3-2-16,4-1 2 16,-4 5-3-16,4 2 3 15,-4-2-2-15,2-2 1 16,-2 0-1-16,4-5 1 16,0-6 0-16,-4-12 0 15,6 11 0-15,-6-11 1 16,16-6-1-16,-6-5 1 15,5 1-1-15,-1-7 1 0,6 1 0 16,0 1-2 0,-2-4-2-16,9 12-17 15,-13-10-6-15,9 5-6 0,-7-5-2 16,6 2-1-16</inkml:trace>
  <inkml:trace contextRef="#ctx0" brushRef="#br0" timeOffset="96654.9882">6050 9152 81 0,'-5'10'36'0,"-4"-1"1"15,9 12-2-15,-11-8-18 16,17 10-7-16,-6-5-5 16,12 1-1-16,0-8-2 15,5-4-1-15,1-7 0 16,2-7-2-16,-1-5 1 16,-2-4-1-16,-3-3 0 15,-5-2-1-15,-5 1 0 16,-8 1 0-16,-2 3-1 15,-8 1-1-15,0 7-1 16,-7-4-4-16,7 12-14 16,-13-6-7-16,13 6-5 15,-4-4 0-15,18 4 0 0</inkml:trace>
  <inkml:trace contextRef="#ctx0" brushRef="#br0" timeOffset="97233.0097">6224 9019 72 0,'9'18'35'0,"-3"-3"-1"16,7 7 1 0,-6-11-14-16,9 11-12 15,-8-8-4-15,2 1-2 16,-2-3-1-16,-2-5-1 0,-6-7-1 15,0 0 0 1,0 0-1-16,0 0 0 16,0 0 0-16,-8-13-1 0,2-1 1 15,-3-6-1-15,2-3 2 16,0-1-1-16,2-2 1 16,5 0 0-16,0 2 1 15,6 1 0-15,2 3 0 16,0 6 1-16,2 3-2 15,0 5 1-15,1 6-1 16,-3 0 0-16,-8 0-1 16,14 9 0-16,-8 2-1 15,-6-1-1-15,0 5-1 16,-4-3-1-16,4 4-1 16,-8-4 0-16,4 4 1 0,-1-5 2 15,5 1 1-15,0-2 3 16,0-10 1-1,7 13 1-15,-7-13 2 0,21 5 0 16,-7-5-1-16,4-3 1 16,-2-1-2-16,4 1 1 15,-2 0-2-15,-1-2 0 16,-1-1-1-16,-2 3 0 16,-3 3-5-16,-7-10-10 15,8 15-10-15,-12-5-7 0,0 0-2 16,0 0-2-1,-9-8-3-15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245.42004" units="1/cm"/>
          <inkml:channelProperty channel="Y" name="resolution" value="1983.47461" units="1/cm"/>
          <inkml:channelProperty channel="F" name="resolution" value="1.54358E-7" units="1/dev"/>
          <inkml:channelProperty channel="T" name="resolution" value="1" units="1/dev"/>
        </inkml:channelProperties>
      </inkml:inkSource>
      <inkml:timestamp xml:id="ts0" timeString="2020-03-05T15:37:46.5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1882 6857 110 0,'0'0'39'0,"-27"-9"1"15,14 14-10 1,-14-8-17-16,8 10-7 0,-2 1-2 16,2 3-2-16,-1 0 0 15,2 6 0-15,5 0-1 16,6 1 0-16,3 2 0 15,4 2 0-15,7-4 0 16,6 3-1-16,6-2 0 16,3-1 0-16,2 0-1 0,1-2 1 15,1 0 0 1,3 1-2-16,-10 1 3 16,0 3-3-16,-10 1 3 15,-5 1-1-15,-8 0 1 0,-4 0-1 16,-7-2 0-1,-8-3 2-15,2-1-2 16,-10-6 2-16,4-4-4 0,-3-5 2 16,1-2-1-16,3-5 1 15,0-2-1 1,7-3-1-16,7-3-2 0,2-5-3 16,10 18-16-16,-6-29-9 15,18 16-4-15,-1-8-5 16,13 5 2-16,-2-7-1 15</inkml:trace>
  <inkml:trace contextRef="#ctx0" brushRef="#br0" timeOffset="550.9602">1957 7116 98 0,'0'0'37'0,"0"10"2"15,0-10-4 1,28-8-24-16,-17 2-5 15,5 0-1-15,0-2-2 0,3-2-1 16,-2-2 0-16,2 0-1 16,-4-2 0-1,0 1-1-15,-2-2 1 16,-4-1-1-16,-1 1-1 0,-5 1 0 16,-3-3-1-16,-4 1 0 15,-4 4 0-15,-4 0-1 16,-3 3 2-16,-1 5 0 15,-4 4 0-15,1 7 1 16,-1 8 2-16,0 7-1 16,-1 4 3-16,7 5-3 15,-1 2 3-15,10 2-2 16,1-2 0-16,4 0 0 16,12-6-1-16,-3 0 1 15,10-4-3-15,0-4 2 16,5-1-3-16,-1-6 1 0,-2 0-3 15,-2-12-4-15,8 14-15 16,-16-23-9 0,5 9-4-16,-7-14-4 0,2 1 0 15</inkml:trace>
  <inkml:trace contextRef="#ctx0" brushRef="#br0" timeOffset="902.9562">2240 6795 65 0,'0'0'37'0,"20"9"1"16,-12 2 1-16,15 17-11 16,-22-2-12-16,19 15-7 15,-13 1-2-15,5 6-3 16,-4 3 0-16,-1 1-2 16,2-3-1-16,-1-9-2 15,3-3-2-15,-4-12-4 16,10 1-13-16,-17-26-10 0,16 11-6 15,-8-19-3 1,2-3-2-16,-8-11 2 16</inkml:trace>
  <inkml:trace contextRef="#ctx0" brushRef="#br0" timeOffset="1429.9068">2503 7148 90 0,'9'11'38'16,"-9"-11"1"-16,23 0-1 15,-15-9-17 1,12 7-12-16,-4-8-6 0,3 0-1 16,1-3-1-16,-4-1-1 15,0-3 0-15,-2 0 1 16,-2-2-2-16,-4 1 0 16,-5-2 1-16,-3 2-1 15,0-1 0-15,-6 2 0 16,-5 1 0-16,-1 5 0 15,-3 2 1-15,-2 5 1 16,0 4 1-16,-1 9 0 16,1 5 0-16,3 6 1 0,1 4 0 15,2 6 0 1,7 4-1-16,4 1 0 0,0-1-2 16,8 6 0-16,6-7 0 15,2 0 0-15,1-5-2 16,2-3 0-16,1-7-1 15,-1-6-3-15,5 5-13 16,-16-23-7-16,15 6-8 16,-15-12-3-16,9 2-4 0,-4-11 1 15</inkml:trace>
  <inkml:trace contextRef="#ctx0" brushRef="#br0" timeOffset="1797.8909">2961 6981 82 0,'-8'-6'36'0,"8"6"2"16,-21 0-2-16,18 18-15 16,-20-11-11-16,11 15-2 15,-9-2-3-15,3 8-1 16,2 1 0-16,4 8-1 0,8-4-1 16,4 0-2-16,10-4 1 15,3-4-3 1,11-6 1-16,0-11-3 0,7-2-2 15,-6-22-8-15,9 11-13 16,-14-21-7-16,10 3-3 16,-13-9-1-16,3 4 0 15</inkml:trace>
  <inkml:trace contextRef="#ctx0" brushRef="#br0" timeOffset="2070.8665">3106 6822 64 0,'-9'-19'37'0,"3"8"0"16,-2 0 1-16,8 11-10 16,-8 10-11-1,16 8-6-15,-8 5-4 0,11 11-1 16,-1 4-1-16,5 6-2 16,0 3-1-16,2 0-2 15,2-1 0-15,0-4 0 16,2-5 0-16,-3-8-4 15,0-6 0-15,-5-7-2 16,3-3 0-16,-16-13-4 16,16 6-3-16,-20-19-5 15,4 13-15-15,0-16-2 16,-3 4-3-16,-9-3 3 0</inkml:trace>
  <inkml:trace contextRef="#ctx0" brushRef="#br0" timeOffset="2372.6974">3078 7092 96 0,'0'0'40'0,"0"-11"-1"16,12 8 2-16,-4-9-25 0,19 12-8 16,-2-8-3-1,9 8 0-15,1-3-3 16,2 3 1-16,-2 0-3 15,1 0 0-15,-6 0 0 0,-5-2 0 16,-3 2 0 0,-7-3 0-16,-2 3 0 0,-13 0 0 0,12-5-3 15,-12 5-1-15,0 0-1 16,-4-11-4-16,4 11-13 16,-12-3-9-16,12 3-5 15,-15 0-4-15,7 0 1 16,-4 0 1-16</inkml:trace>
  <inkml:trace contextRef="#ctx0" brushRef="#br0" timeOffset="47234.6292">13579 5671 100 0,'-2'-10'35'0,"2"10"1"16,0 12-6 0,10 12-16-16,-7-2-7 15,5 9-2-15,2 4-2 0,3 4 0 16,0-3-1-16,1-3-1 15,-2-2 0-15,0-8 0 0,-8-7-1 16,3-5 0-16,-7-11 1 0,0 0-1 16,-7-14 0-16,3 0 0 15,0-8 0 1,-1-3 0-16,2-4 0 0,3-6 0 16,0 4 0-16,3-3 0 15,3 3 0-15,1 5-1 16,7 4 1-16,-1 9 0 15,4 10 0-15,1 11 0 16,3 8 0-16,2 4 1 16,-2 11-1-16,-2 0 1 15,0 5-1-15,-5 0 1 16,-4-1 0-16,-6-3-1 16,-4-5 1-16,0-5-1 0,-8-6 0 15,0-6 0 1,-2-10 1-16,1-7-1 15,1-8 0-15,3-7 0 0,1-6 0 16,4-6 0-16,4-6 0 16,5-1 0-1,6 0 1-15,2-1-2 0,5 3 1 16,4 4 0-16,-2 9 0 16,3 10 0-16,-1 10 0 0,-1 12 1 15,-3 11-1 1,-1 8 0-16,-2 8 0 15,-4 2 0-15,0 2 0 16,-3-1 0-16,-3-1-1 0,-1-4 0 16,-1-7-2-1,-4-7-1-15,4 4-11 16,-7-21-10-16,0 0-5 0,0 0-5 16,0-17-1-16,0-4-1 15,4-6 2 1</inkml:trace>
  <inkml:trace contextRef="#ctx0" brushRef="#br0" timeOffset="47411.6283">14195 5716 119 0,'2'21'38'0,"8"9"0"0,-4-6 0 16,11 7-28-16,-9-8-7 15,5-2-3 1,0-2-4-16,-13-19-13 0,22 12-10 15,-22-12-6-15,16-15-4 16,-11-5-2-16,3 1 1 16</inkml:trace>
  <inkml:trace contextRef="#ctx0" brushRef="#br0" timeOffset="47545.621">14276 5602 88 0,'0'0'35'0,"-16"-11"-1"15,16 11-7-15,0 0-27 0,0 0-24 16,0 0-9-16,10-9-1 16,5 5-2-1</inkml:trace>
  <inkml:trace contextRef="#ctx0" brushRef="#br0" timeOffset="48190.5883">14499 5636 87 0,'0'0'36'0,"0"0"1"15,13 11 0-15,-9-2-15 0,14 18-11 16,-7-4-5 0,9 9-2-16,-2-1-1 15,-1 2 0-15,-3-4-1 0,-2-3-1 16,-4-5 0-16,-3-6 0 16,-5-2-1-1,0-13 0-15,-9 10 0 0,9-10-1 16,-17-10 1-16,7-3-1 15,4-2 0-15,-1-8 0 16,7-1 0-16,0-5 0 16,10-3 0-16,4-2 0 15,7 4 0-15,4 3 0 16,5 5 1-16,2 7-1 16,1 6 0-16,-1 9 0 15,-2 12 0-15,-2 6 1 16,-4 9-1-16,-4 1 1 0,-4 4-2 15,-3 1 1 1,-2 3-5-16,-11-12-13 16,9 5-8-16,-12-14-5 0,3-3-4 15,0-12-1-15,0 0 2 16</inkml:trace>
  <inkml:trace contextRef="#ctx0" brushRef="#br0" timeOffset="48670.157">15428 5237 115 0,'-21'41'39'0,"2"19"0"16,-6 3-3-16,13 21-22 16,-5 1-7-16,13 4-2 15,4-5-5-15,12-5 0 16,8-10 0-16,3-19-7 15,16-4-14-15,-11-28-9 16,13-4-5-16,-10-20-5 0,3-5 0 16,-2-13 1-1</inkml:trace>
  <inkml:trace contextRef="#ctx0" brushRef="#br0" timeOffset="54389.7103">15806 5671 82 0,'0'0'34'0,"-7"8"1"16,7-8 0-1,0 11-15-15,0-11-10 0,0 0-3 16,0 0-2-16,0 0-1 16,13 6 0-16,-1-2-1 15,-1-4 0-15,5 0 0 16,0 0-1-16,4-4 0 16,-1-2 0-16,2-1-1 15,-4-2 0-15,1-2 1 16,-3-1-2-16,-1-3 0 15,-4-3 0-15,-1 1 0 16,-4-2 0-16,-1 1 0 16,-4-2 0-16,-4 1-2 15,-1 2 1-15,-5 1 0 16,-1 3 0-16,-3 0 0 16,-1 5-1-16,-4 1 1 0,-2 7 1 15,1 0-1 1,-1 9 1-16,1 6 0 0,0 7-1 15,1 5 1-15,3 6 0 16,5 1 1-16,4 3-1 16,7-2 0-1,0-2 0 1,13-4 1-16,6-6-1 0,6-6 0 16,5-5-2-16,2-6-4 15,9 1-14-15,-12-17-8 16,11 7-5-16,-13-12-4 15,5 1-1-15,-9-9 1 16</inkml:trace>
  <inkml:trace contextRef="#ctx0" brushRef="#br0" timeOffset="54611.6965">16188 5495 111 0,'0'11'38'0,"10"10"0"0,-1-2 0 16,11 13-24-16,-8-7-8 16,10 4-2-16,-1-2-2 15,-1-2-2-15,3-1-5 16,-8-13-14-16,10 8-8 16,-13-19-7-16,7 3-4 0,-7-13 0 15,4-3-1 1</inkml:trace>
  <inkml:trace contextRef="#ctx0" brushRef="#br0" timeOffset="54812.6862">16402 5442 106 0,'-18'14'38'0,"1"13"0"15,-5 2 0 1,8 15-23-16,-10-7-9 0,5 6-2 15,-1-1-5-15,3-11-4 16,9 5-18-16,-4-19-6 16,12-2-6-16,0-15-3 15,0 0-1-15,8-17 1 16</inkml:trace>
  <inkml:trace contextRef="#ctx0" brushRef="#br0" timeOffset="55437.7213">16775 5441 85 0,'-17'-16'36'15,"0"4"-1"-15,-7 0 1 16,10 16-16-16,-17-4-8 0,10 14-4 15,-5 5-3-15,6 12-1 16,-2 4-1-16,5 7 0 16,2 4-1-16,6 1 0 15,5-2 0-15,7-8 0 16,6-6-2-16,4-8-2 16,9-12-1-16,-1-11-1 15,6-9-2-15,-6-10 0 16,4-2-2-16,-8-10 1 15,4 3-1-15,-13-8 1 16,2 5 2-16,-6-4 0 16,-4 6 3-16,0 4 1 0,0 2 1 0,0 9 2 15,-6 2 2-15,6 12 1 16,0 0 1-16,0 29 1 16,0-6-1-16,10 10 1 15,-3 2-2-15,3 4-1 0,0-2-3 16,2-4-1-1,4 1-9-15,-8-18-13 0,11 5-7 16,-19-21-5-16,20 10-3 16,-8-14 0-16,2-3 0 15</inkml:trace>
  <inkml:trace contextRef="#ctx0" brushRef="#br0" timeOffset="56187.7454">16906 5481 75 0,'6'-10'36'0,"-6"10"0"0,12 8 2 15,-2 11-8 1,-7-5-15-16,13 14-7 15,-6 0-4-15,7 5 0 0,-3-1-2 16,0 2 0-16,-2-5-1 16,-1-6 0-1,-4-4 0-15,0-7-1 0,-7-12 2 16,0 0-2-16,0 0-2 16,5-19 1-16,-5-3 0 15,0-5-1-15,0-6 0 16,4-3 0-16,0 1 0 15,3 1 0-15,-1 7 1 16,5 5 0-16,0 9 1 0,1 10 0 16,3 10 0-1,-3 11 1-15,0 8-1 16,0 5 0-16,-1 5 1 0,-3 0-1 16,-1 0 0-16,-1-6 0 15,-2-4 0 1,-4-9 0-16,4-6 0 0,-4-11 0 15,0 0-1-15,0-13 0 16,0-5 0-16,0-6-1 16,3-5 1-16,-3-7-2 15,6 2 2-15,0-2-1 16,2 4 1-16,0 5 0 16,3 6 1-16,1 8 0 15,0 10 1-15,1 11 0 16,0 6 0-16,0 9 0 15,-1 5-1-15,-1 2 0 0,2 1-5 16,-9-12-11 0,12 12-10-16,-12-18-5 15,7 1-4-15,-1-8-1 0,2-6 0 16</inkml:trace>
  <inkml:trace contextRef="#ctx0" brushRef="#br0" timeOffset="56616.4218">17439 5516 107 0,'0'15'38'0,"9"12"0"0,-6 3-4 15,13 15-14-15,-12-4-12 16,9 8-2 0,-4 0-2-16,2-1-4 0,-1-6 0 15,-1-7 0-15,-1-6-3 16,-2-10-2-16,0-3-7 16,-6-16-14-16,0 0-6 15,-9-23-5-15,9 5 0 16,-9-10 0-16</inkml:trace>
  <inkml:trace contextRef="#ctx0" brushRef="#br0" timeOffset="56868.4065">17492 5601 78 0,'7'-23'33'16,"6"1"1"-16,5 5 0 16,2-3-14-1,10 14-9-15,-5-1-6 0,6 11-1 16,-3 2-2-16,-3 7-1 15,-7 4 0-15,-3 8 0 16,-9 1 1-16,-6 3 0 16,-8 2 0-16,-6-1-1 15,-13-2 1-15,0-4-2 16,-5-5 0-16,0-11-4 16,7 2-14-16,-4-23-7 15,12 2-6-15,2-13-4 16,15-6-1-16,4-9 0 0</inkml:trace>
  <inkml:trace contextRef="#ctx0" brushRef="#br0" timeOffset="57257.3832">17819 5294 83 0,'10'0'36'0,"-10"0"2"0,9 29 0 16,-9-12-14-16,10 23-10 15,-10-2-4 1,11 11-4-16,-6 0 0 0,3 3-6 16,-4-5 0-16,4-2 0 15,-1-6 0-15,-1-9 0 16,0-6 0-16,-1-7 0 16,2-4-4-16,-7-13-15 15,0 0-9-15,2-10-6 16,-2 10-3-16,6-24-2 15,-2 7 1-15</inkml:trace>
  <inkml:trace contextRef="#ctx0" brushRef="#br0" timeOffset="57638.5087">17969 5639 88 0,'17'0'35'16,"-5"0"0"-16,3-3 1 15,-2-9-14-15,9 4-15 16,-5-5-3-16,0 1-2 15,1-4-1-15,-2-2 0 16,-2-2-1-16,-1-4 0 0,-5 3 0 16,0-1 0-1,-4 2 0-15,-4-1-1 16,-4 5 1-16,-4 2 0 0,-3 3 0 16,-5 6 1-16,-2 5 0 15,0 9 2 1,-5 3-1-16,5 10 1 0,-2 3 0 15,10 7 1-15,3 2-1 16,7 3 0-16,4-1-1 0,7-1-2 16,5-5 0-1,5-5 0-15,3-4 0 16,-2-7 0-16,4-2 0 16,-5-10-4-16,3-2 0 0,-8-4-4 15,8 4-12 1,-18-14-9-16,10 8-4 15,-11-8-4-15,3 1 0 0,-4-5 0 16</inkml:trace>
  <inkml:trace contextRef="#ctx0" brushRef="#br0" timeOffset="58393.9307">18454 5713 73 0,'0'0'35'15,"2"-9"-1"-15,-2 9 1 16,2-17-10-16,10 17-12 16,-8-9-6-16,7 5-3 15,-2 0-1-15,3 4-1 0,-1 0 0 16,0 5 0-16,-11-5 0 15,13 17 1 1,-13-8-2-16,0 1 2 0,0-10-2 16,-12 12 1-1,3-12-1-15,0 4 0 16,0-9-1-16,9 5 0 16,-13-9-1-1,6-2-4-15,7 11-14 0,-4-15-7 16,4 15-6-16,4-17-5 15,3 7 0-15,-2-4-1 16</inkml:trace>
  <inkml:trace contextRef="#ctx0" brushRef="#br0" timeOffset="60155.9531">19006 5437 86 0,'11'-8'33'15,"-11"8"-1"-15,11-16-1 0,-2 12-13 16,-12-15-9 0,7 9-3-16,-8-7-2 15,4 5-1-15,-9-3 0 0,9 15 0 16,-21-11-1-16,8 15 2 15,-4 3 0 1,1 10 0-16,-3 6 0 0,2 11-1 16,1 4 0-16,5 4 0 15,3 5-3-15,4 0 0 16,4-3 0-16,9-3 0 16,9-6 0-16,2-8 0 15,8-8 0-15,-1-11-7 16,13 1-14-16,-12-20-7 15,12 4-6-15,-10-15-4 16,5 0 0-16,-7-9 1 16</inkml:trace>
  <inkml:trace contextRef="#ctx0" brushRef="#br0" timeOffset="60491.5899">19279 5414 120 0,'-7'17'38'0,"-4"7"1"15,6 13-3-15,-10-4-23 16,15 12-6-16,-2-2-5 16,7 0-2-1,4-7 0-15,6-7 0 16,5-8 0 0,1-11 0-16,6-10 0 0,-3-9 0 15,2-9 0-15,-4-7 0 16,-3-5 0-16,-8-4 0 15,-3-1 0-15,-8-3 0 16,-5 2 0-16,-7 5 0 16,-7 4 0-16,-2 4 0 15,-4 6 0-15,0 6-4 16,2 11-4-16,-6-5-14 16,15 15-8-16,-5-10-4 15,10 6-4-15,9-6 0 16,0 0 1-16</inkml:trace>
  <inkml:trace contextRef="#ctx0" brushRef="#br0" timeOffset="60911.5628">19603 5164 95 0,'0'0'36'0,"0"0"2"16,0 21-2-16,13 16-14 15,-13-5-10-15,10 17-4 16,-5 3-2-16,7 7-4 16,-1 2-2-16,2 1 0 15,-2-6 0-15,3-7 0 16,0-5 0-16,-10-21-17 15,12 5-12-15,-16-28-5 16,19 6-4-16,-11-20-2 0,7-4 1 16</inkml:trace>
  <inkml:trace contextRef="#ctx0" brushRef="#br0" timeOffset="61314.0691">19827 5384 112 0,'-8'9'39'16,"10"12"-2"-16,-2 2-3 0,11 15-17 16,-11-3-10-1,8 8-1-15,-1-2-3 16,4-2-3-16,-1-7 0 16,4-6 0-16,3-9 0 0,-2-10 0 15,5-7-4 1,-4-13 0-16,5-5-1 0,-7-10-1 15,5 1-2-15,-10-12-1 16,4 6 0-16,-10-8 1 16,5 10 2-16,-8-3 3 15,0 6 3-15,-4 10 2 16,-2 3 3-16,6 15 2 16,-11 3 3-16,11 20 0 15,-7 0-1-15,7 15-2 16,0-2-2-16,0 8-1 15,6-2-1-15,2-4-3 16,5-2-8-16,-6-18-12 16,18 4-9-16,-12-22-5 0,13 0-3 0,-2-14-3 15,3-1 1 1</inkml:trace>
  <inkml:trace contextRef="#ctx0" brushRef="#br0" timeOffset="62222.0151">20154 5433 100 0,'7'25'36'0,"2"3"0"15,-2 5-1-15,8 10-18 0,-11-8-10 16,6 4-3-16,-4-6-1 15,-1-2-1 1,-1-12-1-16,2 0 0 0,-6-19-1 16,8 8 1-16,-8-8-1 15,6-17 0-15,-3-1 0 0,1-6 0 16,-1-4 0 0,-1-3 0-16,4-2 0 15,-1-1-1-15,-1 3 1 16,3 1 0-16,1 9 0 0,1 4-1 15,-1 10 1 1,0 7 0-16,2 11 0 16,-1 8 0-16,-2 6 0 0,1 2 1 15,-3 6-1-15,2-4 0 16,-2 1 0 0,1-2 0-16,-2-7 0 0,0-3-1 15,0-7 1-15,-4-11 0 16,0 0 0-16,10 4 1 15,-7-14-1-15,2-4 1 16,-1-6-1-16,-1-5 1 16,4-6-1-16,-2-4 0 15,1-1 0-15,0 2 0 16,1 4 0-16,0 4 0 16,2 11 1-16,0 8-1 15,1 12 1-15,-1 12 0 0,1 6 0 16,-1 6-1-1,0 2 0-15,-1 2 1 16,-1-3-1-16,-3-3 0 0,4-4-2 16,-3-6 1-16,1-1-3 15,-6-16-4-15,12 22-14 16,-12-22-6-16,0 0-5 16,0 0-4-16,0 0 0 15,0 0 0-15</inkml:trace>
  <inkml:trace contextRef="#ctx0" brushRef="#br0" timeOffset="62827.421">20619 5458 80 0,'10'7'37'16,"-5"4"0"-16,4 9 1 15,-4-3-12-15,11 19-12 16,-11-3-7-16,6 3-3 0,-6-1-2 16,3-1 1-1,-5-6-3-15,0-6 1 16,-3-6 0-16,3-7-1 0,-3-9 0 15,0 0 1-15,0-14-1 16,0-5 0 0,0-5 1-16,0-6-1 0,0-3 0 15,4-6-2-15,3 3 2 16,0-2-2-16,2 4 1 16,2 5-1-16,2 8 1 15,2 7-1-15,1 14 1 16,2 8 1-16,-2 13 0 15,-3 6-1-15,3 10-1 0,-4-3-1 16,2 10-3 0,-9-16-8-16,10 11-12 15,-12-18-6-15,7-3-4 0,-3-9-1 16,2-7 1-16</inkml:trace>
  <inkml:trace contextRef="#ctx0" brushRef="#br0" timeOffset="63406.062">21237 5129 89 0,'-8'29'39'0,"2"17"2"15,-4 10-2-15,6 22-12 16,-6-5-17-16,10 11-4 16,7-4-2-16,7-6-4 15,6-10-5-15,2-28-13 16,15-5-10-1,-5-26-6-15,11-13-4 16,-7-16-2-16,2-2 1 16</inkml:trace>
  <inkml:trace contextRef="#ctx0" brushRef="#br0" timeOffset="63893.5523">21526 5329 96 0,'0'-16'37'15,"4"2"0"-15,-4-8 0 16,9 5-24-16,-9-11-7 16,0 5-3-16,0 1-1 15,0 2-2-15,0 7-4 0,-4-7-14 16,4 20-9-1,0 0-6-15,0 0-3 16,0 0-2-16,12 14 1 16</inkml:trace>
  <inkml:trace contextRef="#ctx0" brushRef="#br0" timeOffset="64096.6766">21649 5332 69 0,'0'-23'33'15,"0"-1"2"-15,0-3-3 16,0 1-15-16,0 0-27 16,0 7-14-16,0 2-7 15,-3 2-2-15,3 4-1 16</inkml:trace>
  <inkml:trace contextRef="#ctx0" brushRef="#br0" timeOffset="65609.7142">21957 5407 77 0,'0'0'33'16,"14"-11"2"-16,-14 11-4 0,4-18-13 0,-4 18-8 15,0-11-4-15,0 11-1 16,-20-4-1-16,6 8 0 16,-4 0-1-16,0 5-1 15,-2 1 0-15,4 2-1 16,1-1 0-16,7 0-1 15,4-2 0-15,4-9 0 0,8 13 0 16,4-9-1-16,8 0 1 16,0 0-1-1,4 0 1-15,1 4 0 0,2 3 0 16,-3 3 0-16,-3 3-1 16,-2 2 2-16,-7 1-1 15,-5 0 1-15,-7 0 0 16,-7 0 1-16,-8-3-1 15,-5-3 1-15,-7-5 0 16,-1-1-1-16,1-7 0 0,-1-2-2 16,7-5-2-1,-1-10-4-15,18 5-14 16,-4-17-6-16,16 5-7 16,0-8-3-16,11 5-1 0,1-5 1 15</inkml:trace>
  <inkml:trace contextRef="#ctx0" brushRef="#br0" timeOffset="65906.5989">22161 5498 112 0,'3'33'37'15,"-2"-7"1"-15,10 2-4 16,-4-15-27-16,9-5-4 15,0-8-1-15,0-10-2 0,-1-4 0 16,-2-6 0 0,-4-2-1-16,-2-1 0 15,-7-2 1-15,-7 2-1 16,-7 4 1-16,-4 0 1 0,-3 7-1 16,-3 2 0-1,1 3 0-15,0 1-1 0,7 6-2 16,0-9-5-16,16 9-15 15,0 0-7-15,5-9-5 0,6 0-2 16,6-1 1 0</inkml:trace>
  <inkml:trace contextRef="#ctx0" brushRef="#br0" timeOffset="66589.1253">22283 5428 106 0,'10'36'36'16,"-1"4"2"-16,-2-7-10 0,7 8-16 15,-14-13-7-15,7 0-2 16,-7-11-1 0,7-8 0-16,-7-9 0 0,0 0-1 15,5-17 0-15,-5-2-1 16,3-6-1-16,-3-3 0 16,5 0 0-16,-1-5-1 15,0 6 2-15,0 0-2 16,0 7 2-16,3 7 0 15,-7 13 1-15,12-3 0 16,-5 14 1-16,-1 10 0 16,-1 4-1-16,1 2 1 15,1 2-1-15,1-4-1 0,0-2 0 16,2-6 0 0,-1-4 0-16,1-9-1 15,0-8-1-15,1-4 1 0,1-4-1 16,-3-4 0-16,0-2 0 15,-2-2 1 1,0-1 0-16,-2 3 1 0,-5 5 1 31,0 13 0-31,0 0 1 16,0 0 0-16,3 11 1 0,-3 6-1 16,0 4 0-1,0 1 0-15,5-4-1 0,3-2 0 16,0-3-1-16,0-7-1 15,7 0-2-15,-3-9 0 16,4 0-1-16,-2-7 0 16,3 1 1-16,-6-5-1 15,2-3 1-15,-5 2 0 16,0-3 2-16,-2-2 1 16,-6 0 1-16,0 6 0 15,-10 0 2-15,10 14 0 16,-15-6 1-16,5 16 0 15,-2 3 0-15,5 10 0 16,0 4-1-16,7 3-2 16,4 1-3-16,2-8-4 15,14 7-14-15,-13-22-9 0,17 6-5 16,-8-14-4 0,5 0-3-16,-2-8 1 0</inkml:trace>
  <inkml:trace contextRef="#ctx0" brushRef="#br0" timeOffset="67295.2534">22881 5289 94 0,'8'17'38'0,"7"9"2"15,-4-1-8-15,10 21-13 16,-14-9-11-16,8 9-3 16,-5-5-3-16,0-2 0 15,0-3-3-15,-3-8-1 16,5-1-2-16,-6-15-2 15,7 3-10-15,-13-15-11 16,12-6-7-16,-9-8-4 16,3-3 0-16,-6-7 1 0</inkml:trace>
  <inkml:trace contextRef="#ctx0" brushRef="#br0" timeOffset="67779.6654">22799 5315 73 0,'-9'7'37'16,"9"-7"-1"-16,-5 20 1 16,5-20-13-16,24 17-15 15,-7-14-5-15,9 0-2 16,-2-3-1-16,4-8-1 0,-3-1-1 16,0-4 0-1,-3 1-2-15,-6-3-1 16,-1 5-1-16,-9-3 1 0,4 6 1 15,-10 7 2-15,12 0 2 16,-5 12 1-16,-2 1 1 16,5 10 1-16,-2 3 1 15,6 5-1-15,-1-1-2 16,0-1-1-16,1-2-1 0,-3-7-1 16,4-1 0-1,-3-10-1-15,-1-4-1 16,-11-5 1-16,13-9 0 15,-10-2-2-15,1-2 0 0,-4-6-1 16,0 3-1 0,-3-7 1-16,3 5 2 15,0 1 3-15,0 5 1 0,0 12 2 16,0 0 1-16,7 6 2 16,-7 6 0-16,11 12 1 15,-4 0-5-15,5-1-4 16,5 4-10-16,-10-11-12 15,15 1-7-15,-6-11-3 16,2-6-4-16,2-4 1 16</inkml:trace>
  <inkml:trace contextRef="#ctx0" brushRef="#br0" timeOffset="67935.8707">23411 5436 26 0,'5'26'7'16,"-5"-5"-7"-16,7-6 1 15,2 3-16-15</inkml:trace>
  <inkml:trace contextRef="#ctx0" brushRef="#br0" timeOffset="68828.0847">23546 5370 73 0,'0'12'38'16,"0"2"0"-16,9 5 1 0,-17-7-21 15,18 11-8 1,-10-6-5-16,11 2-1 0,-3-6-1 16,0 0 0-16,-8-13-1 15,8 10-1-15,-8-10 0 16,10-9-1-16,-3 2 1 15,-4-7-2-15,2 1 0 16,5-6-1-16,3 0 0 16,3-2-1-16,2-2 1 0,2 2 0 15,1 2 0 1,0 6 1-16,-1 5 0 16,-2 8 1-16,0 6 1 15,-5 11 1-15,-2 6-1 0,1 8 1 16,-3 2 0-1,-1 4 0-15,-2-4-1 16,0-4 0-16,1-4-2 0,1-8-1 16,7-2-5-16,-3-21-13 15,15 9-10-15,-3-16-4 16,4 2-5-16,-4-7 0 16</inkml:trace>
  <inkml:trace contextRef="#ctx0" brushRef="#br0" timeOffset="69249.0598">24099 5370 77 0,'-19'-8'40'0,"-2"8"-1"15,-8 0-9-15,7 24-9 16,-8-7-9-16,13 11-5 0,2-1-3 16,9 1 0-16,9-4-3 15,4-7-1 1,7-9-1-16,4-8-2 0,8-4 0 15,-4-11-1-15,2-3 1 16,-6-4-1-16,-2 1 0 16,-4-3 1-16,-8 4 1 15,-4 1 1-15,-3 0 2 16,-3 9 0-16,-4 4 2 16,10 6 0-16,0 0 0 0,-7 25 1 15,10-2 0 1,7 11-1-16,0 4 0 0,7 3 0 15,-6 3 0-15,0 0-1 16,-4 1 1 0,-4-4-3-16,-3-4 0 15,-14-6 0-15,1-2-1 0,-10-7-3 16,-1 0-1-16,-3-12-4 16,4 9-12-16,-8-19-9 15,8 7-4-15,-3-11-4 16,4-1-1-16,1-7 1 15</inkml:trace>
  <inkml:trace contextRef="#ctx0" brushRef="#br0" timeOffset="69764.0407">23346 5403 66 0,'10'13'37'0,"-5"-1"1"16,2 0 0-16,7 15-14 15,-14-9-12-15,13 7-5 0,-7-2-3 16,2 0-2 0,-1-4-1-16,-4-5-3 15,2 2-4-15,-5-16-16 0,0 0-8 16,0 0-5-16,10-16-4 15,-10-2 0 1</inkml:trace>
  <inkml:trace contextRef="#ctx0" brushRef="#br0" timeOffset="69944.0162">23430 5276 86 0,'0'0'36'0,"0"0"-6"16,-10-16-16-16,10 16-35 15,0-10-11-15,0 10-2 16,10-9-3-16</inkml:trace>
  <inkml:trace contextRef="#ctx0" brushRef="#br0" timeOffset="70419.4507">24248 5298 71 0,'0'0'37'16,"0"0"1"-16,19-47-2 15,-19 47-19-15,6-41-11 16,-6 41-5-16,8-42-3 15,-8 42-6-15,0 0-17 16,28-51-8-16,-28 51-3 16,0 0-1-16,0 0 1 15</inkml:trace>
  <inkml:trace contextRef="#ctx0" brushRef="#br0" timeOffset="70622.5681">24323 5363 72 0,'0'0'39'16,"0"0"2"-16,0 0-1 15,0 0-13-15,0 0-19 16,45-52-6-16,-45 52-3 16,31-47-17-16,-31 47-10 15,36-48-7-15,-36 48-4 16,0 0-2-16,37-53 1 15</inkml:trace>
  <inkml:trace contextRef="#ctx0" brushRef="#br0" timeOffset="71322.9522">24481 4943 88 0,'0'0'40'0,"0"0"1"16,44 7-4-16,-44-7-23 15,55 51-7-15,-13-13-3 16,-1 11 0-16,-2 3-3 15,-4 11 0-15,-12 0 0 16,-10 6 1-16,-16-4 0 16,-8-1-1-16,-12-5 0 15,-7-4 0-15,-1-8-1 16,1-8 1-16,30-39 0 16,-54 55-2-16,54-55 0 15,0 0 0-15,0 0 1 16,0 0-1-16,0 0 0 15,0 0-1-15,0 0-1 0,0 0-4 16,0 0-13-16,48-27-10 31,-48 27-6-31,0 0-3 16,39-32-3-16,-39 32 2 0</inkml:trace>
  <inkml:trace contextRef="#ctx0" brushRef="#br0" timeOffset="72594.8628">25012 4905 59 0,'0'0'39'0,"0"0"0"15,0 0-1-15,-9 41-13 16,9-41-12-16,36 51-6 15,-36-51-1-15,57 79-2 16,-24-32-1-16,-3 8-1 16,-3 3 0-16,-9 2-1 15,-10 3 0-15,-8-1 1 16,-17 2-1-16,-5-3 0 16,-4-2-1-16,-2-5 1 15,-3-9-1-15,5-5 0 16,26-40 0-16,-35 52 0 15,35-52-1-15,0 0 1 16,0 0-1-16,0 0 0 0,0 0-2 16,0 0 0-16,0 0-3 15,20-40-7-15,-20 40-15 16,0 0-6-16,0 0-4 16,33-49-2-16,-33 49 1 15</inkml:trace>
  <inkml:trace contextRef="#ctx0" brushRef="#br0" timeOffset="78529.151">14041 7143 106 0,'0'0'38'0,"5"16"1"0,4 9-4 16,-9-1-25-1,12 11-6-15,-5 1 0 16,7 6-2-16,-5-1 1 16,2-2-1-16,-1-8-1 0,-4-4 0 15,-1-8 0 1,-5-5 0-16,0-14 0 15,0 0-1-15,0 0 0 0,-7-21 0 16,5-2 0-16,2-5-1 16,0-4 0-1,0-7 0-15,5-5-1 0,3 3 1 16,4 2 0-16,-1 5 1 16,4 6-1-16,1 9 1 15,2 8 0-15,1 16 0 16,0 10 1-16,0 7-2 15,2 11 2-15,-1 3-2 16,0 3 1-16,-2 2 0 16,-2-3 0-16,-3-7 0 15,-4-3 0-15,-1-8 0 16,-4-7 0-16,-4-13 0 0,0 0 0 16,0 0 0-1,-7-16 0-15,3-3 0 16,2-8 0-16,2-4-1 15,0-8-1-15,4 0 2 0,3 0-1 16,4 3 1 0,3 3-1-16,3 10 1 0,0 9-1 15,2 6 2-15,2 20 0 16,-1 7-2-16,1 11 2 0,-2 6-3 16,2 5 1-1,-4 0-3-15,6 2-1 16,-10-11-11-16,13 6-11 15,-16-19-6-15,11-1-3 0,-6-15-2 16,4-3 2 0</inkml:trace>
  <inkml:trace contextRef="#ctx0" brushRef="#br0" timeOffset="78784.0801">14823 7162 103 0,'4'25'38'16,"-4"0"1"-16,15 9-2 16,-11-1-24-16,15 9-7 15,-4-4-3-15,2-6-4 16,-1-1-4-16,-10-17-14 0,12 5-10 15,-18-19-4 1,11-7-6-16,-11-12 0 16,8-5 0-16</inkml:trace>
  <inkml:trace contextRef="#ctx0" brushRef="#br0" timeOffset="78939.0709">14772 7022 100 0,'-14'-4'33'16,"5"-1"-4"-16,9 5-16 16,0 0-36-16,0 0-9 15,6 11-3-15,-6-11 0 0</inkml:trace>
  <inkml:trace contextRef="#ctx0" brushRef="#br0" timeOffset="79453.4617">14907 7115 88 0,'6'10'36'0,"5"10"1"0,-2-1 0 16,10 13-21-16,-7-7-8 15,4 6-5 1,-4-3 1-16,-1 1-2 0,-1-5 0 16,1-6-2-16,-6-5 1 15,-5-13-1-15,6 12 0 16,-6-12 0-16,0-12 0 15,0-1 0-15,-4-3 0 16,4-8 0-16,-4-4 0 16,4-3 1-16,0-2-2 0,8-1 1 0,0-1-1 15,4 2 1-15,5 5-2 16,0 8 2-16,5 8 0 16,1 8-1-16,0 8 1 0,-1 11 0 15,-1 14 2 1,0 3-2-16,-2 6 1 15,-2 2-1-15,-3-1 1 16,1 0-2-16,-2-6 1 0,-5-6-4 16,3 0-12-1,-11-27-9-15,8 17-6 16,-8-17-3-16,4-9-5 0,-4-5 1 16</inkml:trace>
  <inkml:trace contextRef="#ctx0" brushRef="#br0" timeOffset="79969.1069">15669 7030 94 0,'-14'46'38'0,"8"14"-1"15,-2-2-1-15,15 16-20 16,-7-6-8-16,15 2-5 16,6-5-5-16,-1-17-14 15,20 1-11-15,-11-23-4 16,14-9-6-16,-6-17-1 16,5-14-1-16</inkml:trace>
  <inkml:trace contextRef="#ctx0" brushRef="#br0" timeOffset="80390.894">16129 7058 101 0,'-18'3'37'0,"-5"3"-2"0,3 11-3 15,-8-5-20 1,12 14-6-16,-1-1-2 16,10 2-3-16,7-3 1 15,3-1-3-15,9-6 2 0,10-3-2 16,5-7 1 0,2-3-1-16,5-4 0 15,-4 3 0-15,-1-3 0 0,-3 7 1 16,-5-1-1-16,-6 4 1 15,-4 1 0 1,-5 1 1-16,-6 1 0 0,0 1 1 16,-10-2 0-16,-4 3 0 15,-6-5 0-15,-3 2 0 16,-3-8-2-16,1-4-2 16,3 4-6-16,-6-18-14 15,18 8-6-15,-5-15-5 16,15 1-5-16,4-10 0 15,11 4 1-15</inkml:trace>
  <inkml:trace contextRef="#ctx0" brushRef="#br0" timeOffset="80703.4388">16337 7159 92 0,'-3'23'39'15,"3"6"0"-15,0-5 0 16,7 11-13-16,0-16-18 16,10-3-3-16,0-5-2 0,5-11-2 15,4-12 0 1,1-3-1-16,-1-6 0 16,-5-3 0-16,-2-1-1 15,-6 1 1-15,-4 0-1 0,-9 3 1 16,-3 7-1-1,-8 2 0-15,-7 3 1 0,-5 3-2 16,-2 6-1-16,-8-4-8 16,9 14-12-16,-11-10-8 15,15 11-4-15,-3-7-4 16,10 2 0-16,2-6 0 16</inkml:trace>
  <inkml:trace contextRef="#ctx0" brushRef="#br0" timeOffset="81703.364">16739 7082 96 0,'3'17'37'0,"-1"-1"1"0,9 14 0 16,-11-6-22-16,17 9-8 16,-7-3-2-1,2 6-2-15,-1-7 0 0,-3-2-3 16,0-6 0-16,-5-8 0 16,-3-13-1-16,0 0 1 15,0 0-1-15,-4-9 0 16,4-8-1-16,-4-9 0 15,4-1-1-15,0-6 1 16,4 0-1-16,2-3 1 16,1 4-1-16,1 2 1 15,3 9-1-15,2 9 2 16,0 10 0-16,2 8 0 0,-2 10 2 16,2 11-1-1,0 3 0-15,0 2 0 16,-3-1 0-16,0-3 0 0,-2-5 0 15,-1-6-1-15,-1-6 1 16,-8-11-1 0,10-7 0-16,-5-6 0 0,0-6-2 15,-1-7 1-15,2 1-1 16,0-4 1-16,2 0-2 0,0 2 2 16,-1 6-2-1,1 4 3-15,0 13 1 16,4 8 0-16,-4 7 2 15,1 13-1-15,1 6 1 0,-2 5-2 16,4 2 2 0,0 0-3-16,4-6 2 15,1-2-2-15,1-8 0 0,5-7 0 16,-1-10 0-16,-1-4 1 16,1-9-1-1,-2-4-1-15,-2-4 1 0,-1-8-2 16,-2-2 0-16,-4-4 0 15,-3 0 0-15,-1-2 0 16,-7 4 0-16,0-1 1 16,-4 9-1-16,-5 7 2 15,-1 5 0-15,-4 13 1 16,-3 8 1-16,3 12 0 16,1 6 0-16,4 5-1 15,4 3 1-15,5 2-1 16,5-5 1-16,4-1-3 0,6-9-2 15,4-10-2 1,5 4-11-16,-10-23-9 16,12 7-6-16,-9-16-4 0,5 1-4 15,-6-8 2-15,4-1-1 16</inkml:trace>
  <inkml:trace contextRef="#ctx0" brushRef="#br0" timeOffset="82156.5571">17711 6964 108 0,'0'21'39'0,"-8"3"0"15,11 12-3 1,-11-3-22-16,14 12-7 0,-6-3-1 16,9 1-4-16,-3-5-1 15,2-5-3-15,2-7-2 16,-6-14-8-16,13 1-14 15,-17-13-6-15,12-13-5 16,-12-7-1-16,4 0-1 16</inkml:trace>
  <inkml:trace contextRef="#ctx0" brushRef="#br0" timeOffset="82694.2208">17482 7059 89 0,'-19'13'36'0,"11"4"1"16,1-5-1-16,20 6-15 16,0-12-14-1,16-1-2 1,2-5-2-16,10-6-2 16,2-3-1-16,3-5-1 15,-1-2 0-15,-5-2-2 0,-3 2 0 16,-12-3 0-1,0 5 1-15,-10-1 0 0,-1 5 0 16,-7 2 2-16,-7 8 0 16,12-2 2-16,-12 2-1 15,8 19 2-15,-8 1-1 16,7 3 1-16,-3 4 0 16,1 4-2-16,-1 2 1 15,0-4-1-15,1-2 0 0,1-3-1 16,-2-7 1-1,0-4-2-15,-4-13 1 16,0 0 0-16,12 4 0 16,-12-15 0-16,5-3-1 0,-3-3 1 15,2-3-1 1,2-2 1-16,1 0-1 0,2 1 2 16,1 5-3-16,1 4 2 15,1 7 0-15,1 5 0 16,-2 9 1-1,0 8-2-15,-2 5 1 0,0 1-3 16,2 4-1-16,-7-9-9 16,11 7-11-16,-15-13-5 15,12 1-6-15,-12-13-1 16,12 3 0-16</inkml:trace>
  <inkml:trace contextRef="#ctx0" brushRef="#br0" timeOffset="83183.1908">18375 7125 107 0,'11'23'39'15,"-5"0"-1"-15,7 10 1 16,-11-8-25-16,13 8-8 15,-7-8-3-15,-3-4-5 0,3-4-13 16,-8-17-11 0,0 0-5-16,-4-22-4 15,4-2-4-15,-4-9 0 0</inkml:trace>
  <inkml:trace contextRef="#ctx0" brushRef="#br0" timeOffset="83337.7345">18342 7017 104 0,'-9'0'35'0,"0"0"-2"16,9 0-1-16,0 0-39 0,0 0-16 0,0 0-6 31,14-8-5-31,0 1-1 0,-2-2 0 16</inkml:trace>
  <inkml:trace contextRef="#ctx0" brushRef="#br0" timeOffset="83696.679">18493 7055 110 0,'12'25'39'0,"6"6"-1"16,0-4 1-16,7 4-29 16,-7-5-4-16,0 0-2 15,-5-6-1-15,-1-2-2 16,-7-5 0-16,-5-13-1 15,0 8 0-15,0-8 0 16,-9-8 0-16,5-2-1 16,-2-7-1-16,4-5 1 15,2-1-1-15,0-6 0 0,8 2 0 16,-2-2 0 0,6 3 0-16,2 4 0 15,1 9 1-15,1 4 0 0,0 12 1 16,0 6 0-16,1 10 1 15,0 6-1-15,-2 4 0 16,-1 0-5-16,6 8-13 16,-14-14-9-16,11 4-3 15,-5-13-6-15,7-1-1 0,-1-13 0 16</inkml:trace>
  <inkml:trace contextRef="#ctx0" brushRef="#br0" timeOffset="84177.6501">19057 7043 90 0,'-20'-6'38'0,"3"10"2"16,-8 4-1-16,4 18-12 16,-6-5-17-16,10 9-5 15,4 0-1-15,3-2-2 16,9-4-2-16,5-7 0 15,8-10 0-15,0-7-3 16,8-4-1-16,-4-11 1 16,3 0-1-16,-4-6 1 0,-3 3 0 15,-5-3 1 1,-2-1 0-16,-5 5 3 16,0 0 1-16,0 7 1 0,0 10 1 15,0 0-1-15,0 0 1 16,9 12 0-1,0 10-1-15,5 8-3 0,1 7 0 16,-1 5 0-16,1 5 0 16,1 0 0-16,-5 2 0 15,-3-1 0-15,-5 1 0 16,-3-2 0-16,-11-1 0 16,-1-5 0-16,-10-4 0 15,-4 0 0-15,-5-4 0 0,-7-8 0 16,1-4 0-1,-5-15-9-15,13 3-12 16,-11-22-9-16,22 1-4 16,-2-19-4-16,20-5-1 0,4-14 0 15</inkml:trace>
  <inkml:trace contextRef="#ctx0" brushRef="#br0" timeOffset="84653.7548">19281 6785 105 0,'27'14'39'16,"3"2"-1"-16,11 13 1 15,-5 2-24-15,12 17-7 16,-10 8-3-16,-2 13-1 15,-15 5-2-15,-14 6-2 0,-14 3 0 16,-11-5 0 0,-9-4 0-16,-1-7 0 0,-2-14 0 15,4-9 0-15,5-12 0 16,5-13 0-16,7-9 0 16,9-10 0-16,0-10-3 15,7-11-7-15,15 8-15 16,-11-20-7-16,17 8-3 15,-3-10-5-15,8 2 1 0,2-3 1 16</inkml:trace>
  <inkml:trace contextRef="#ctx0" brushRef="#br0" timeOffset="259130.3932">11355 11513 82 0,'0'0'37'0,"0"0"0"16,0 0-2-16,8-12-20 0,-2-3-31 15,10 8-11 1,-11-10-5-16,9 4-5 15,-4-7-1-15</inkml:trace>
  <inkml:trace contextRef="#ctx0" brushRef="#br0" timeOffset="259703.3567">12205 11050 79 0,'-8'-8'36'0,"-8"-6"1"16,0 7 0 0,-19-7-22-16,8 14-8 0,-10-4-3 15,-1 8-1-15,2 4-1 16,1 4 0-16,2 3-1 16,3 6 0-16,10 2 0 15,11-1 0-15,6 3 0 16,11-1 0-16,8 1-1 15,11-1 1-15,8 0-1 0,4-1 1 16,2-1-1 0,2 1 0-16,-4 1 0 15,-4-1 0-15,-11 1 0 0,-9 1 0 16,-13 1 0-16,-7-3-1 16,-12-1 2-1,-9-1-1-15,-9-4 0 0,-5-1 0 16,-3-7 1-16,-1-3-2 15,4-6 1-15,1-7-1 16,8-2 0-16,4-8-3 16,16 7-10-16,-3-18-9 15,22 12-9-15,-3-14-3 16,14 6-3-16,5-6 0 16</inkml:trace>
  <inkml:trace contextRef="#ctx0" brushRef="#br0" timeOffset="260284.336">12740 11131 51 0,'-9'-24'34'0,"-5"-6"0"15,2 9-1-15,-9-8-11 0,9 17-7 16,-12-3-6 0,2 11-3-16,-2 4-1 0,3 15-2 15,-5 7 1-15,6 11-1 16,-3 9 0-16,10 7 0 15,2 3-1 1,6 2 1-16,5 0-2 0,8-5 1 16,5-5-1-16,7-11-1 15,7-11 0-15,1-9 0 16,3-13-1-16,4-10 0 16,-4-9 0-16,-2-9-1 15,-2-9 0-15,-4-5 1 16,-6-4-1-16,-6 0 0 15,-8-1 1-15,-3 5-1 16,-3 5 2-16,-2 7-1 0,-2 13 1 16,7 17 1-16,-15 0 0 15,14 20 1 1,1 11 0-16,5 8 0 16,5 4-1-16,3 2 1 0,6-1-1 15,2-5-1-15,5-8-2 16,-1-13-2-16,6-1-12 15,-12-23-8-15,9 3-8 16,-11-18-4-16,5-1-2 16,-10-13 1-16</inkml:trace>
  <inkml:trace contextRef="#ctx0" brushRef="#br0" timeOffset="260846.5724">13000 11033 101 0,'-8'12'38'15,"11"12"1"-15,-3-2-7 0,12 21-21 16,-8-2-5-16,5 7-2 16,-1-1-1-16,2 0-1 15,-3-4-1-15,-1-7 0 16,0-8-1-16,-1-9 0 16,-2-10-1-16,-3-9 1 15,0 0 0-15,0-26-1 16,0-2 0-16,0-8 0 15,-3-4 1-15,3-5-1 16,0 0 0-16,3 1 0 16,3 5 0-16,4 6 0 15,2 10 1-15,4 12 0 16,1 11 1-16,5 11-1 16,0 10 1-16,0 9 0 0,-2 6-1 15,3 5 1 1,-3 2-2-16,-4-1 2 0,-4-3-2 15,-4-5 1-15,-2-7-2 16,-6-9 2-16,0-7-2 16,0-11 2-16,-7-7-1 15,0-10 0-15,3-9 0 16,4-9 0-16,0-6 0 16,4-3 1-16,4-2 0 0,7 2-1 15,7 4 2 1,2 8-1-16,4 10 1 15,3 14 0-15,-1 12 1 16,-1 15-1-16,-3 8 0 0,-3 8 0 16,-4 5-3-1,-7-2 0-15,0 7-8 0,-12-19-12 16,12 6-7-16,-12-18-7 16,9-1-2-16,-9-13-1 15</inkml:trace>
  <inkml:trace contextRef="#ctx0" brushRef="#br0" timeOffset="261252.8935">13695 11091 69 0,'0'0'38'15,"13"27"1"-15,-7 2 0 0,11 22-11 16,-7-1-16 0,8 13-5-16,-4 3-3 15,3 4-1-15,-4-4-1 0,1-4-2 16,-2-11-2-16,-4-11-1 16,-2-11-2-16,-6-21-7 15,0-8-13-15,-9-12-8 16,5-10-7-16,-8-20 1 15,4-3 1-15</inkml:trace>
  <inkml:trace contextRef="#ctx0" brushRef="#br0" timeOffset="261518.4782">13724 11096 78 0,'0'-32'36'0,"14"13"0"15,0 1 1-15,19 14-23 16,-4 0-6-16,13 12-4 0,0 3-1 15,1 10 0 1,-1 2-2-16,-2 7 1 0,-8 2-2 16,-6 4 1-16,-12 1-1 15,-10 1 0-15,-14-2 0 16,-5-1 0-16,-14-5 0 16,-6-3 0-16,-7-7-1 15,-2-8-1-15,4-4-3 16,-1-13-3-16,16 5-12 0,-5-24-9 15,21 7-4 1,0-11-4-16,14 0 1 16</inkml:trace>
  <inkml:trace contextRef="#ctx0" brushRef="#br0" timeOffset="262250.3203">14248 10843 75 0,'0'-14'35'16,"0"14"1"-16,0-22-9 15,0 22-9-15,0 0-6 16,0 0-5-16,0 15-2 15,0 6-1-15,-5 4 0 16,5 14-2-16,-4 5 2 16,4 10-2-16,0 3 0 0,0 7 1 15,7-5-1 1,5-2 0-16,6-5-1 16,6-7 0-16,5-10 0 0,8-9-1 15,7-12 1-15,4-8-1 16,4-10 0-1,-3-6 0-15,-1-11-1 0,-4-4 0 16,-4-8 1-16,-11-2-2 16,-5-2 1-16,-10-5-1 15,-6 3 0-15,-8 0 0 16,-8 7 0-16,-4 4 0 16,-6 11 1-16,-3 6 1 15,-1 14-1-15,-1 13 2 16,0 9 0-16,4 14 1 15,4 7 0-15,10 6 1 16,5 1-2-16,14 1 2 16,6-6-2-16,6-4 0 15,7-9-1-15,2-11-1 0,2-9-1 0,-3-9-2 16,1-6-1-16,-9-12-6 0,7 7-12 16,-19-17-8-1,8 7-6-15,-10-8-1 16,3 7 1-16</inkml:trace>
  <inkml:trace contextRef="#ctx0" brushRef="#br0" timeOffset="263812.8533">15730 10334 65 0,'-12'-6'33'16,"2"15"1"-1,-10 9 1-15,3 21-12 0,-17 4-9 16,10 24-4-16,-6 10-2 16,8 17-2-16,2 4-2 15,12 13 0-15,8-1-3 16,8-4-1-16,13-5-2 15,6-11-2-15,11-10-5 16,-6-20-13-16,17-1-9 16,-16-25-6-16,6-4-1 15,-10-17 0-15</inkml:trace>
  <inkml:trace contextRef="#ctx0" brushRef="#br0" timeOffset="269171.7006">16349 10751 23 0,'0'0'14'0,"0"0"1"16,8-10 0-16,-8 10 0 15,4-8-2-15,-4 8 1 16,0 0-2-16,0 0 1 16,4-13 0-16,-4 13-1 15,0 0-1-15,0 0 0 16,0 0-2-16,0 0-1 0,0 0-1 15,4 18 0 1,-8-6-3-16,1 10 0 16,-2 2-1-16,1 6-2 15,-2 0 1-15,2 2-2 0,-2-3 1 16,4 0-2 0,2-6 2-16,-2-6-1 15,2-5 0-15,0-3 1 0,0-9-1 16,0 8 0-16,0-8 1 15,0 0-1-15,0-9 0 16,0 9 0-16,4-18 0 16,2 6 0-16,4-3 0 15,3 0 0-15,7-2 0 16,7 0 0-16,5 2 0 16,6 2 0-16,2 6 0 15,3 7 0-15,0 5 0 16,2 8 0-16,-4 7 1 15,-7 8-1-15,-5 5 0 16,-5 5 1-16,-7-3-1 16,-5 3 1-16,-12 1-1 0,-5-1 1 15,-11 0 0 1,-8-2 0-16,-11-3-1 0,-5-5 0 16,-9-4-1-16,-2-8 0 15,1-6-2-15,-1-14-2 16,9-2-5-16,-2-22-13 15,20 3-5-15,-3-18-6 16,15 1-1-16,1-10-1 16,11 2 1-16</inkml:trace>
  <inkml:trace contextRef="#ctx0" brushRef="#br0" timeOffset="269412.0851">16355 10683 96 0,'11'-8'35'31,"4"8"0"-31,4-8-2 16,17 8-19-16,-1-10-6 15,10 3-3-15,1-3-3 0,6 2-3 16,-1 4-4-1,-9-7-15-15,6 14-7 0,-17-6-6 16,-1 8-3-16,-5-3-1 16,0 5 1-16</inkml:trace>
  <inkml:trace contextRef="#ctx0" brushRef="#br0" timeOffset="269914.0537">17193 10673 82 0,'-21'-10'35'16,"8"20"2"-16,-9 7 0 16,7 22-14-16,-14 1-11 15,11 17-4-15,-3 5-3 16,8 7-2-16,7 1 0 16,12-4-2-16,11-6 0 15,11-11 0-15,10-13 0 16,10-13-1-16,8-16 0 15,2-14 0-15,0-11-1 0,-6-10 1 16,-5-11-1-16,-8-6 0 16,-9-4 1-1,-9-6 0-15,-13-1-1 0,-12 1 2 16,-7 1-1-16,-11 5 0 16,-7 3 0-16,-7 6-1 15,-4 7 0-15,-3 8-2 16,4 12-2-16,-5-1-11 15,15 21-10-15,-4-7-7 16,14 17-4-16,2-4-1 0,14 8 2 16</inkml:trace>
  <inkml:trace contextRef="#ctx0" brushRef="#br0" timeOffset="270231.0373">17787 11213 95 0,'0'24'35'15,"-5"12"-1"-15,-11 4-3 0,4 4-35 16,-4 6-18-16,-5-8-8 16,6-3-5-1,-1-9 0-15,9-8-1 0</inkml:trace>
  <inkml:trace contextRef="#ctx0" brushRef="#br0" timeOffset="270911.3483">18706 10781 67 0,'6'-12'34'16,"-6"12"0"-16,0 0 2 15,0 0-10-15,13 20-11 0,-13-2-6 16,12 15-3 0,-7 1-2-16,7 8-1 15,-5 2 0-15,4 3-2 0,-5-5-1 16,1-8 2-16,-3-3-2 15,-1-12 0 1,-3-5 0-16,0-14 0 0,0 0-1 16,0-16 1-16,-3-5-1 15,3-3 0-15,0-8-1 16,0-3 1 0,7-4 1-16,0-1 0 0,3 1-1 15,4 0 0-15,3 7-1 16,3 0-2-16,12 13-8 15,-11-6-11-15,13 19-8 16,-7-4-5-16,4 10 2 16,-7 0-1-16</inkml:trace>
  <inkml:trace contextRef="#ctx0" brushRef="#br0" timeOffset="271278.3246">19091 10889 84 0,'-8'23'33'0,"8"1"1"16,0-12-4-1,9 10-12-15,-9-22-5 0,20 12-5 16,-5-16-3-16,6-1-1 16,4-7-2-16,1-3-1 15,0-7 0-15,-1-1 1 16,-3-4-1-16,-2-2 0 16,-6 1-2-16,-5 0 1 15,-8 3-1-15,-4 2 1 0,-8 7-1 16,-8 6-1-1,-6 10 0-15,-7 4 1 16,-2 12 0-16,-4 11 0 0,2 9 1 16,2 10 0-16,10 5 1 15,8 2 0 1,10 1-1-16,12-2 1 0,11-5-1 16,9-9 2-16,9-7-3 15,2-12 0-15,7-7-3 16,-7-15-7-16,11 3-12 15,-17-18-7-15,8 0-5 16,-6-10-2-16,3-4-1 16</inkml:trace>
  <inkml:trace contextRef="#ctx0" brushRef="#br0" timeOffset="271658.2815">19461 10751 95 0,'0'0'37'0,"0"18"0"0,0 9 0 16,13 21-19-1,-7 3-10-15,7 11-3 16,0 6-2-16,1 3-1 0,-1-2-1 16,-2-4-1-16,1-8-1 15,-7-11-1-15,2-9-4 16,-12-20-12-16,7 2-9 15,-16-24-8-15,7-5-2 16,-9-18-1-16,5-5 0 16</inkml:trace>
  <inkml:trace contextRef="#ctx0" brushRef="#br0" timeOffset="271905.0324">19506 10809 89 0,'23'-38'33'0,"2"4"1"15,9 12-5-15,-6 0-16 0,12 17-6 0,-6 5-3 16,2 12 0-16,-9 8-1 16,-3 10-2-16,-9 3 0 15,-7 10 0-15,-8-1 0 16,-9 3-1-16,-10-3 1 16,-6-3-2-16,-7-5 0 15,-5-12-2-15,4-2-6 16,-9-20-11-16,18 0-8 0,-3-20-6 15,15-3-1 1,4-16 0-16</inkml:trace>
  <inkml:trace contextRef="#ctx0" brushRef="#br0" timeOffset="272217.5999">19895 10483 82 0,'7'13'36'0,"-3"9"1"16,4 13 0-16,-8 0-14 15,16 17-12-15,-9 2-6 16,2 3-2-16,1-2-1 16,-1-3-2-16,1-2-3 15,-3-14-7-15,8 7-14 16,-15-20-5-16,12 2-6 16,-5-13-3-16,10-3 0 15</inkml:trace>
  <inkml:trace contextRef="#ctx0" brushRef="#br0" timeOffset="272838.542">20378 10700 68 0,'-12'-14'32'0,"0"9"0"16,-2 5 0-16,-10 0-14 16,7 15-6-16,-14-1-5 0,8 14-2 15,-6 3 0 1,5 9-2-16,1 0 0 16,8 6 0-16,6-4-1 0,9-3-2 15,9-6 1-15,5-10-1 16,8-9 0-1,4-10-1-15,3-9-1 0,1-8-1 16,1-6-1-16,-6-12-2 16,2 0 1-16,-10-9-1 0,2 3 0 15,-11-6 1 1,4 5 0-16,-8 0 3 16,-4 6 2-16,4 10 3 15,-4 7 0-15,0 15 1 0,0 0 2 16,-4 31-1-1,4-2 1-15,4 12-2 0,0 2-1 16,3 4-1-16,4-4 0 0,-1-4-3 16,5-4-6-1,-7-16-12-15,12-1-7 16,-8-18-5-16,6 0-5 0,-5-14 0 16,7-3 0-16</inkml:trace>
  <inkml:trace contextRef="#ctx0" brushRef="#br0" timeOffset="273088.5863">20642 10627 75 0,'-19'8'35'0,"5"14"3"0,-4 2-2 15,9 18-10 1,-7-6-15-16,13 10-5 0,-2-6-2 15,7 4-2-15,5-7-1 16,4-6-2-16,3-5-3 16,0-15-5-16,13 3-14 15,-15-20-6-15,12 4-6 16,-5-12-3-16,2-2 0 16,-5-7 1-16</inkml:trace>
  <inkml:trace contextRef="#ctx0" brushRef="#br0" timeOffset="273483.2155">20745 10823 70 0,'16'4'35'0,"2"-4"1"16,-1-4-1-1,7 7-10-15,-5-13-15 0,8 4-6 16,-4-2-1-16,-2 1-2 15,-2-5 0-15,-4 2-1 16,-2-1 0-16,-5-3 0 16,-1 1 0-16,-7-2-1 15,0-1 0 1,-4 0-1-16,-5 1 1 0,-6 3 0 16,-3 3 0-1,-3 9 1-15,-6 3 0 16,2 11 2-16,-2 9 0 15,5 8 0-15,4 4 0 0,10 5 0 16,8-1 0 0,6-1-1-16,10-5 0 0,7-7-2 15,3-4-2-15,-2-15-4 16,9 6-15-16,-14-19-6 16,8 6-5-16,-11-14-4 15,5 0-1-15,-4-6 1 16</inkml:trace>
  <inkml:trace contextRef="#ctx0" brushRef="#br0" timeOffset="274311.2191">21093 10696 82 0,'0'0'36'0,"10"6"-1"16,0 13-1-16,-10-3-15 0,13 18-9 15,-6-2-3-15,5 6-4 16,-3-1 0-16,1 0-1 16,-4-5-2-16,2-3 0 15,-4-7 0-15,-1-7 1 16,-3-15-1-16,-3 10 0 15,3-10 0-15,-9-15-1 16,5-1 0-16,0-9 0 16,4-2 0-16,0-7 1 15,0-2-1-15,9-3 0 0,2 4 1 16,1 4 0 0,6 4-1-16,0 10 1 15,0 11 0-15,2 8 0 0,-1 10 0 16,-2 13-1-16,-1 4 1 15,0 4-1 1,-5 4 1-16,-3-1 0 0,1-3 0 16,-6-3-1-16,0-6 1 15,-3-8 0-15,0-6 0 16,0-10 0-16,0 0-1 16,0-16-1-16,2-6 0 15,1-5 0-15,4-4 0 16,0-5 0-16,2 1 0 15,0-2 1-15,3 7 0 16,-2 4 1-16,-1 8 0 16,3 11 1-16,-1 7 0 0,0 10 2 15,-3 5-2 1,1 11 1-16,-1 1-1 0,2 5 1 16,-2-1-1-16,0 0 0 15,0-3 0-15,1-3-1 16,-1-6-1-1,0-5 0-15,3-5-2 0,-11-9-3 16,17 6-10-16,-17-19-9 16,12 6-7-16,-12-8-3 0,7 2-1 15,-7-5 2-15</inkml:trace>
  <inkml:trace contextRef="#ctx0" brushRef="#br0" timeOffset="274623.741">21618 10876 59 0,'11'-2'35'0,"2"4"0"16,2-8 1-16,7 6-11 15,-5-16-11-15,10 7-5 16,-6-8-5-16,5-1-1 0,-8-3-1 16,-3-3-1-1,-4 3-1-15,-4-2 1 16,-5 0-2-16,-2 1 0 16,-6 2 0-16,-4 3 0 0,-2 5 0 15,-5 7 0 1,-1 9 1-16,-2 9 1 0,-4 9 1 15,5 9-1-15,2 6 1 16,6 7-1-16,3 0 1 16,11 1-1-16,4-6 0 15,7-8-2-15,6-6-2 16,2-13-4-16,14-1-15 16,-15-20-6-16,14 2-6 15,-12-14-3-15,4 0-1 16,-8-8 2-16</inkml:trace>
  <inkml:trace contextRef="#ctx0" brushRef="#br0" timeOffset="274983.0236">21947 10711 93 0,'0'0'38'0,"-3"17"0"0,3 10-1 16,-7-5-21-1,10 11-10-15,-6-2-2 0,3 0-3 16,0-4 0-16,0-4-2 15,0-5 1-15,3-9-1 16,-3-9 1-16,0 0-1 16,9-13 0-16,-5-6-1 15,2-4 0-15,-2-7 1 16,1-3-1-16,3-3 1 0,1 4-1 16,0 0 2-1,-1 10-1-15,2 7 3 16,-10 15-1-16,18 0 1 0,-10 17 0 15,0 9-1-15,0 2 0 16,1 6-1 0,2-2 0-16,0-1-3 0,3-4-1 15,-4-8-4-15,11 3-9 16,-11-22-10-16,11 6-7 16,-7-13-2-16,3 0-1 15,-4-12 1-15</inkml:trace>
  <inkml:trace contextRef="#ctx0" brushRef="#br0" timeOffset="275217.4902">22239 10543 88 0,'0'0'38'0,"-11"-3"1"15,11 21-8-15,-5-5-12 0,10 21-7 16,-5-1-6-16,10 10-1 15,-4 0-2-15,6 2-2 16,2-4-1-16,-1-7-2 16,3-4-1-16,-4-11-4 15,6 1-11-15,-18-20-11 0,15 7-7 16,-15-7-3 0,0 0 0-16,-4-13 1 15</inkml:trace>
  <inkml:trace contextRef="#ctx0" brushRef="#br0" timeOffset="275424.9422">22192 10759 90 0,'0'-14'38'16,"13"14"1"-16,1-8-1 15,10 11-21-15,-1-9-11 16,8 3-3-16,-2-1-2 0,-1 0-3 15,-1 6-8 1,-12-12-14-16,6 14-7 0,-21-4-6 16,16-4-1-16,-16 4-1 15</inkml:trace>
  <inkml:trace contextRef="#ctx0" brushRef="#br0" timeOffset="275845.9174">22514 10708 82 0,'13'3'36'0,"1"-3"0"16,8 3-1-16,-7-6-19 0,16 9-9 16,-7-2-5-16,0-1-4 15,3 9-13 1,-16-12-11-16,6 6-6 0,-17-6-5 16,0 0 2-16,0 0-2 15</inkml:trace>
  <inkml:trace contextRef="#ctx0" brushRef="#br0" timeOffset="276018.9067">22511 10831 90 0,'0'0'35'16,"11"10"2"-16,10-6-2 16,-1-8-24-16,17 7-8 0,-1-3-1 15,1 0-6-15,9 6-17 16,-18-11-7-1,4 9-6-15,-9-4-3 0,-3 0-1 16</inkml:trace>
  <inkml:trace contextRef="#ctx0" brushRef="#br0" timeOffset="278170.777">23258 10595 2 0,'0'0'9'15,"0"0"-3"-15,16-4-3 16,-16 4-2-16,11-2 0 16,-11 2 2-16,8-4 1 15,-8 4 4-15,9-2 4 16,-9 2 4-16,0 0-1 15,0 0-6-15,4-9-11 16,-4 9-11-16,-4-10-8 16,4 10 0-16,0-10-1 15</inkml:trace>
  <inkml:trace contextRef="#ctx0" brushRef="#br0" timeOffset="278410.7622">23299 10531 37 0,'-7'-12'31'0,"7"12"1"0,0 0-3 16,-12-15-5-16,12 15-5 15,0 0-2-15,0 0-3 16,2 10-3-16,5 13-2 16,-7 3-3-16,4 14 0 15,-4 2-3-15,6 11-1 16,-3 3-1-16,-3 0 0 0,4-4-1 16,-4-7 0-1,4-9-2-15,-4-12-1 16,4-7-2-16,-4-17-13 0,0 0-11 15,-9-34-6-15,9 8-4 16,-13-15-1 0,6-3 2-16</inkml:trace>
  <inkml:trace contextRef="#ctx0" brushRef="#br0" timeOffset="278636.7512">23021 10425 101 0,'0'0'38'16,"14"13"0"-16,5-15 0 15,24 4-26-15,-3-5-7 16,11 3-2-16,4-5-3 16,4 2-2-16,-4 3-3 15,-7-10-13-15,5 16-10 0,-26-9-8 16,3 3-2-16,-12 0-1 15,0 0 0 1</inkml:trace>
  <inkml:trace contextRef="#ctx0" brushRef="#br0" timeOffset="279151.7157">23439 10673 52 0,'0'-14'35'0,"-3"-2"-1"15,3 8 0-15,-3-6-13 16,13 19-5-16,-10-5-5 16,9 17-3-16,-3 1-2 15,6 10-3-15,-4 0 1 16,4 9-1-16,-2-2-1 16,0 2-1-16,-1-6 0 15,-2-3-1-15,-3-5 0 0,-4-6 1 16,3-5 0-1,-3-12-1-15,0 0 1 0,-11-3-1 16,4-9 0-16,2-7 0 16,-2-4 0-16,6-4 1 15,1-3-1 1,0-1 0-16,5-2 0 0,9 1 1 16,1 3-2-16,4 1 1 15,4 7-3-15,0-2-2 0,6 15-5 16,-9-11-14-1,12 19-8-15,-15-6-6 16,3 6-2-16,-2 2 1 16</inkml:trace>
  <inkml:trace contextRef="#ctx0" brushRef="#br0" timeOffset="279607.3296">23807 10659 78 0,'-4'19'39'0,"-3"1"-1"0,4 9 1 15,-9-5-22-15,12 12-10 16,4-5-3-16,4 1-2 0,2-6 0 16,4-5-3-16,5-7 0 15,3-9-1 1,1-5-1-16,0-10 0 0,1-1-3 15,-2-12 0-15,2 4-2 16,-5-12 1-16,2 7 0 16,-8-6 0-16,2 4 0 15,-5-1 1-15,-3 6 4 16,-7 3 4-16,0 3 1 16,0 15 2-16,-12-7 2 15,7 20 1-15,-7-2 2 16,5 16-1-16,0-4-1 15,7 11-3-15,0-4 0 0,7 0-2 16,4-4 0-16,-11-26-1 16,37 40 0-16,-37-40-2 15,45 15-1-15,-45-15-3 16,47-1-9-16,-47 1-12 16,51-22-8-16,-51 22-4 15,0 0-4-15,43-47 1 16</inkml:trace>
  <inkml:trace contextRef="#ctx0" brushRef="#br0" timeOffset="280154.2066">24338 10696 57 0,'0'0'38'16,"0"0"1"-16,0 0 0 16,0 0-11-16,45 7-14 15,-45-7-7-15,0 0-3 16,44 0-1-16,-44 0-2 0,0 0 0 15,51-14 0-15,-51 14-1 16,0 0 1-16,42-20-1 16,-42 20 0-16,0 0-1 15,0 0 2-15,0 0-2 16,0 0 1-16,30-44 0 16,-30 44 0-16,0 0 0 15,0 0-1-15,0 0 1 16,-55-40 0-16,55 40 0 15,-48 0 0-15,48 0 1 16,-66 22 0-16,66-22 0 16,-62 42 0-16,62-42 0 15,-48 58 1-15,48-58-2 16,-14 61 2-16,14-61-2 16,22 54 0-16,-22-54 0 0,51 36-1 15,-51-36-2-15,65 17-3 16,-65-17-10-16,66-3-12 15,-66 3-7-15,62-21-3 16,-62 21-4-16,41-28 1 16</inkml:trace>
  <inkml:trace contextRef="#ctx0" brushRef="#br0" timeOffset="280708.6827">24770 10161 82 0,'0'0'41'15,"39"47"0"-15,-39-47-6 16,52 70-19-16,-24-22-9 15,8 11-1-15,-7 6-3 16,-5 5-1-16,-11 5-2 16,-13 3 1-16,-13 7-1 0,-13 0 1 15,-8 2 0 1,-10-2 0-16,-9-6 0 0,0-3-1 16,3-10 0-16,6-10 0 15,11-12 0-15,33-44 0 16,-47 57-1-16,47-57 0 15,0 0 0-15,0 0 0 16,0 0 0-16,0 0-1 16,0 0-2-16,49-20-6 15,-49 20-16-15,44-20-7 16,-44 20-6-16,0 0-3 16,0 0 0-16</inkml:trace>
  <inkml:trace contextRef="#ctx0" brushRef="#br0" timeOffset="291714.5181">7829 11157 80 0,'0'0'36'16,"8"-18"0"-16,-8 18 0 15,-9-23-9-15,9 23-16 16,-24-15-4-16,5 15-3 16,-7-5 0-16,1 5-1 15,-5 7 0-15,3 4-1 16,2 1 0-16,1 1-1 0,8 3 0 16,5 3 1-1,5-2-2-15,6 3 0 0,10-1 0 16,9 1 0-16,5-1 0 0,4 2 0 15,7 0 0 1,0 3 0-16,2 0 0 0,-2 2 0 16,-4 3 0-16,-7 0 0 15,-9 4 0-15,-8 0 0 16,-14 0 0 0,-5-2 0-16,-15-2 0 0,-4-2 0 15,-9-8 0-15,-3-1 0 16,-3-10 0-16,-1-5 0 0,6-6 0 15,1-7 0 1,9-6 0-16,5-5-2 16,15-2-5-16,1-13-11 15,25 12-9-15,-6-13-6 0,22 6-5 16,2-7-1 0,17 6 0-16</inkml:trace>
  <inkml:trace contextRef="#ctx0" brushRef="#br0" timeOffset="292089.4513">8160 11175 98 0,'-15'0'37'16,"2"18"1"-16,-7-1 0 15,8 20-20-15,-11-4-8 16,9 12-3-16,2 0-1 0,12 3-3 16,0-4-3-16,15-7 0 15,8-9 0 1,5-10 0-16,7-9 0 0,0-9 0 16,1-13 0-16,-1-5 0 15,-4-8 0-15,-7-6 0 16,-4-4 0-16,-8-2 0 15,-7-3 0-15,-9 0 0 16,-6 3 0-16,-8 3 0 16,-5 6-2-16,-6 4-2 0,5 14-10 15,-15-5-9 1,19 19-9-16,-10-3-4 16,15 4-3-16,-1 1 0 0</inkml:trace>
  <inkml:trace contextRef="#ctx0" brushRef="#br0" timeOffset="292865.1585">8427 11179 112 0,'0'0'36'15,"18"24"0"-15,-12-8-5 16,9 16-18-1,-6 3-6-15,8 6-1 0,-3 3-2 16,-2 5 0-16,0-5-1 16,-3-1 0-16,-3-10-3 15,0-5 0-15,-6-8 0 16,0-8 0-16,0-12 0 0,-8 0 0 16,2-13 0-16,1-7 0 15,1-7 0 1,1-10 0-16,3-4 0 0,5-6-2 15,3 0 1-15,5 0 0 16,4 4 1-16,0 7-1 16,2 9 1-16,2 11 0 15,1 13 0-15,-3 14 0 16,1 10 0-16,0 8 0 16,-1 8 0-16,-2 4 1 0,-1 3 0 15,-4-2-1 1,-5-4 1-16,1-6-1 15,-8-7 2-15,3-7-2 16,-7-10 0-16,4-8 0 0,-11-8-2 16,11-10 2-1,0-8-2-15,0-7 2 0,3-7-2 16,1-4 1-16,5-2-1 16,2 3 1-16,1 5 1 15,1 5-1-15,1 12 1 16,1 11 1-16,-1 15 0 15,2 13 0-15,0 13 0 16,-2 9 1-16,0 7-1 16,0 3-1-16,-1 2 0 15,-2-4-2-15,1-3-1 16,-5-13-5-16,6 1-11 0,-13-21-9 16,10 1-6-1,-10-13-2-15,0 0-2 16,6-22 2-16</inkml:trace>
  <inkml:trace contextRef="#ctx0" brushRef="#br0" timeOffset="293240.15">9032 11423 122 0,'20'-7'39'16,"-2"-6"-1"-16,15 8-4 0,-3-10-26 16,8 5-3-1,1-3-2-15,1 2-2 16,-5-2 0-16,-4 0 0 15,-7 0-1-15,-4-1-1 0,-6-1 1 16,-5-3-1 0,-5 3 1-16,-4-3-1 15,-4 1 0-15,-3-2 0 0,-9 1 0 16,0 4 1-16,-7 3-1 16,-5 5 1-1,-3 6 0-15,-3 12 1 0,-3 9 0 16,5 8 1-16,2 11-1 15,9 7 1-15,10 2 1 16,11 2-3-16,10-2 0 16,11-5 0-16,7-7 0 15,6-8 0-15,4-10 0 16,-2-10-2-16,1-6-5 16,-10-17-10-16,9 9-10 15,-17-19-7-15,5 6-3 16,-8-9-3-16,3 3 1 0</inkml:trace>
  <inkml:trace contextRef="#ctx0" brushRef="#br0" timeOffset="293693.265">9730 10957 94 0,'0'0'37'15,"11"14"1"-15,-11 9 1 16,7 24-19-16,-13 2-10 16,6 17-2-16,0 6-3 15,3 6-1-15,-3-1-4 16,0 1 0-16,4-11 0 15,0-11 0-15,4-10 0 16,-5-22-14-16,13-1-11 16,-16-23-8-16,11-16-4 0,-11-16-4 15,9-7 1 1,-9-15 1-16</inkml:trace>
  <inkml:trace contextRef="#ctx0" brushRef="#br0" timeOffset="294316.2513">9560 11093 102 0,'-4'27'36'16,"-3"-2"0"-16,10 8 0 16,-3-10-23-16,17 3-6 0,5-9-3 15,10-4-2-15,4-9 0 16,7-10-2-1,0-6 0-15,1-8-1 0,-2-5 0 16,-5-3-2-16,-6-4 1 16,-4 0 0-16,-8 2 0 15,-2 0 0-15,-5 5 1 16,-2 4 0-16,-2 7 1 16,-8 14 1-16,9-6 0 15,-5 20 0-15,2 9 1 16,-3 12 0-16,1 8 1 15,3 9 0-15,-3 4-1 16,3 2 1-16,0 1-1 0,-1-4 0 16,0-7 0-1,-1-9-2-15,-1-9 2 16,-1-8-2-16,-3-9 0 0,0-13 0 16,0 0-1-16,0-14 1 15,2-8-1 1,-2-6 0-16,7-6-1 0,1-6 0 15,4-3-1-15,3-1 0 16,4 3 0-16,0 1 0 0,2 8 1 16,2 8 0-1,-2 11 1-15,-1 10 0 16,2 12 1-16,-5 12 1 16,1 10 0-16,-5 9 1 0,-1 5 0 15,0 4 0 1,-4 0-1-16,2 0 0 15,-4-7-1-15,0-8-2 0,2-6-2 16,-8-19-14-16,12 3-7 16,-12-24-8-1,9-1-2-15,-6-15-3 16,5-4 1-16</inkml:trace>
  <inkml:trace contextRef="#ctx0" brushRef="#br0" timeOffset="294491.2388">10497 11220 120 0,'12'35'40'0,"-9"0"0"16,6 14 0-16,-3-5-34 15,3 2-4-15,0-5-3 16,-5-10-6-16,11-1-14 16,-15-30-8-16,12 15-7 15,-12-25-5-15,4-4 2 16,-4-12-1-16</inkml:trace>
  <inkml:trace contextRef="#ctx0" brushRef="#br0" timeOffset="294625.2339">10512 11087 103 0,'-8'-17'32'16,"8"17"-15"-16,-7-11-9 15,7 11-35-15,8 5-7 16,7 3-2-16,1-3 0 15</inkml:trace>
  <inkml:trace contextRef="#ctx0" brushRef="#br0" timeOffset="295296.7963">10610 11108 78 0,'9'8'36'16,"-5"2"0"-16,7 11 0 15,-10-3-19-15,17 16-7 16,-9-3-5-16,7 7 0 16,-5-3-2-16,-2-2-1 15,-1-3 0-15,-2-3-1 0,-6-8 0 16,2-5 0 0,-2-5-1-16,0-9 0 15,-10 0-1-15,4-9 0 0,2-6 1 16,3-7-2-16,1-5 1 15,0-8 0 1,4-1-1-16,4-4 0 0,5 0 1 16,2 3 0-16,4 4-1 15,2 9 1-15,-1 11 1 16,2 13 1-16,-2 12 0 16,0 13 0-16,-4 9 1 15,3 9 0-15,-7 6 1 16,-1 3-1-16,-3-1-1 15,0-3-2-15,0-1-3 16,-11-17-14-16,14 5-7 16,-11-22-6-16,12 1-5 0,-12-14-2 0,24-6-1 15</inkml:trace>
  <inkml:trace contextRef="#ctx0" brushRef="#br0" timeOffset="295577.982">11122 11153 72 0,'-15'-18'36'0,"-9"-1"1"0,1 11 0 16,-9 2-16-16,12 20-9 16,-8 1-5-16,5 16-2 15,2 3-1-15,10 7-1 16,8 0-2-16,11-2 0 15,11-6-3-15,5-9-2 16,7-7-3-16,-3-17-5 0,14 0-8 16,-19-23-8-1,7 7-5-15,-15-15-4 16,1 2 1-16,-12-6 3 16</inkml:trace>
  <inkml:trace contextRef="#ctx0" brushRef="#br0" timeOffset="295843.574">11138 11102 94 0,'-3'8'36'0,"-2"8"0"16,9 20-3-16,-4 0-20 16,8 16-6-16,3 4-4 15,5 6-1-15,-1 0 0 16,1 4-1-16,-6-4 0 16,0-4-1-16,-9-5 1 15,-1-3 0-15,-11-8 0 16,-6-3 0-16,-6-8 0 15,-5-5 0-15,-7-10 0 16,-1-4 0-16,0-9-2 16,2-11-2-16,9-3-5 15,-6-16-12-15,24 7-7 16,-7-16-6-16,20 3-4 0,2-8-2 16,10 4 1-1</inkml:trace>
  <inkml:trace contextRef="#ctx0" brushRef="#br0" timeOffset="296313.58">11359 11430 49 0,'0'0'34'0,"0"0"-1"16,0 0 1-16,0-18-8 15,16 18-13-15,-16 0-4 16,19-4-4-16,-9 4 0 16,3 3-1-16,-4 3-1 15,-1 5 0-15,-2-1-1 0,-4 3 0 16,-2-2-1 0,-4 1-1-16,4-12 1 15,-12 12 0-15,12-12 0 0,-13 0 0 16,13 0-1-16,-15-14-2 15,15 14-7 1,-12-25-12-16,12 25-7 0,0-27-6 16,8 11-4-1,-8-3-1-15,12 1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61296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04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/>
        </p:nvSpPr>
        <p:spPr>
          <a:xfrm>
            <a:off x="1801689" y="209310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190F</a:t>
            </a:r>
            <a:endParaRPr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Spring 2020</a:t>
            </a:r>
            <a:r>
              <a:rPr lang="en" b="1" dirty="0">
                <a:solidFill>
                  <a:srgbClr val="C4820E"/>
                </a:solidFill>
              </a:rPr>
              <a:t>	</a:t>
            </a:r>
            <a:endParaRPr b="1" dirty="0">
              <a:solidFill>
                <a:srgbClr val="C4820E"/>
              </a:solidFill>
            </a:endParaRP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5" y="323069"/>
            <a:ext cx="972884" cy="8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855248" y="240366"/>
            <a:ext cx="673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Foundations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180129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6" name="Google Shape;16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976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cxnSp>
        <p:nvCxnSpPr>
          <p:cNvPr id="23" name="Google Shape;23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928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2883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preserve="1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375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556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Click to add 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268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1" u="none" strike="noStrike" cap="none" baseline="0">
          <a:solidFill>
            <a:schemeClr val="tx1">
              <a:lumMod val="5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90550" marR="0" lvl="0" indent="-5143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Mod val="50000"/>
          </a:schemeClr>
        </a:buClr>
        <a:buSzPct val="100000"/>
        <a:buFont typeface="+mj-lt"/>
        <a:buAutoNum type="romanLcPeriod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 </a:t>
            </a:r>
            <a:r>
              <a:rPr lang="en-US" dirty="0" smtClean="0"/>
              <a:t>12</a:t>
            </a:r>
            <a:endParaRPr dirty="0"/>
          </a:p>
        </p:txBody>
      </p:sp>
      <p:sp>
        <p:nvSpPr>
          <p:cNvPr id="152" name="Google Shape;152;p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Midterm Exam Review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05978"/>
            <a:ext cx="6705600" cy="676275"/>
          </a:xfrm>
          <a:custGeom>
            <a:avLst/>
            <a:gdLst/>
            <a:ahLst/>
            <a:cxnLst/>
            <a:rect l="l" t="t" r="r" b="b"/>
            <a:pathLst>
              <a:path w="6705600" h="676275">
                <a:moveTo>
                  <a:pt x="0" y="0"/>
                </a:moveTo>
                <a:lnTo>
                  <a:pt x="6705599" y="0"/>
                </a:lnTo>
                <a:lnTo>
                  <a:pt x="6705599" y="675899"/>
                </a:lnTo>
                <a:lnTo>
                  <a:pt x="0" y="675899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327880"/>
            <a:ext cx="6705600" cy="5539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chemeClr val="tx1">
                    <a:lumMod val="50000"/>
                  </a:schemeClr>
                </a:solidFill>
              </a:rPr>
              <a:t>Exercise </a:t>
            </a:r>
            <a:r>
              <a:rPr dirty="0">
                <a:solidFill>
                  <a:schemeClr val="tx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971550"/>
            <a:ext cx="8229600" cy="577850"/>
          </a:xfrm>
          <a:custGeom>
            <a:avLst/>
            <a:gdLst/>
            <a:ahLst/>
            <a:cxnLst/>
            <a:rect l="l" t="t" r="r" b="b"/>
            <a:pathLst>
              <a:path w="8229600" h="577850">
                <a:moveTo>
                  <a:pt x="0" y="0"/>
                </a:moveTo>
                <a:lnTo>
                  <a:pt x="8229599" y="0"/>
                </a:lnTo>
                <a:lnTo>
                  <a:pt x="8229599" y="577499"/>
                </a:lnTo>
                <a:lnTo>
                  <a:pt x="0" y="577499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225" y="1090199"/>
            <a:ext cx="7689215" cy="369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Marbles: G, G, G, G, R, R, R, B, B, Y. </a:t>
            </a: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Draw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4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at random.</a:t>
            </a:r>
            <a:endParaRPr sz="240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0925" y="1452275"/>
            <a:ext cx="3836670" cy="3244215"/>
          </a:xfrm>
          <a:custGeom>
            <a:avLst/>
            <a:gdLst/>
            <a:ahLst/>
            <a:cxnLst/>
            <a:rect l="l" t="t" r="r" b="b"/>
            <a:pathLst>
              <a:path w="3836670" h="3244215">
                <a:moveTo>
                  <a:pt x="0" y="0"/>
                </a:moveTo>
                <a:lnTo>
                  <a:pt x="3836399" y="0"/>
                </a:lnTo>
                <a:lnTo>
                  <a:pt x="3836399" y="3243599"/>
                </a:lnTo>
                <a:lnTo>
                  <a:pt x="0" y="3243599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14174" y="1452275"/>
            <a:ext cx="4173220" cy="3255645"/>
          </a:xfrm>
          <a:custGeom>
            <a:avLst/>
            <a:gdLst/>
            <a:ahLst/>
            <a:cxnLst/>
            <a:rect l="l" t="t" r="r" b="b"/>
            <a:pathLst>
              <a:path w="4173220" h="3255645">
                <a:moveTo>
                  <a:pt x="0" y="0"/>
                </a:moveTo>
                <a:lnTo>
                  <a:pt x="4172699" y="0"/>
                </a:lnTo>
                <a:lnTo>
                  <a:pt x="4172699" y="3255599"/>
                </a:lnTo>
                <a:lnTo>
                  <a:pt x="0" y="3255599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2FD01D-6371-9B4A-927D-FF5C5DF46292}"/>
              </a:ext>
            </a:extLst>
          </p:cNvPr>
          <p:cNvSpPr txBox="1"/>
          <p:nvPr/>
        </p:nvSpPr>
        <p:spPr>
          <a:xfrm>
            <a:off x="456606" y="1668049"/>
            <a:ext cx="3263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P(no G) = ?</a:t>
            </a:r>
          </a:p>
          <a:p>
            <a:endParaRPr lang="en-US" sz="1800" dirty="0"/>
          </a:p>
          <a:p>
            <a:r>
              <a:rPr lang="en-US" sz="1800" dirty="0"/>
              <a:t>If with replacement:</a:t>
            </a:r>
          </a:p>
          <a:p>
            <a:r>
              <a:rPr lang="en-US" sz="1800" dirty="0"/>
              <a:t>(6/10)*(6/10)*(6/10)*(6/10)</a:t>
            </a:r>
          </a:p>
          <a:p>
            <a:endParaRPr lang="en-US" sz="1800" dirty="0"/>
          </a:p>
          <a:p>
            <a:r>
              <a:rPr lang="en-US" sz="1800" dirty="0"/>
              <a:t>If without replacement:</a:t>
            </a:r>
          </a:p>
          <a:p>
            <a:r>
              <a:rPr lang="en-US" sz="1800" dirty="0"/>
              <a:t>(6/10)*(5/9)*(4/8)*(3/7)</a:t>
            </a:r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1904CDA-2E60-064E-A201-CAE0A4943979}"/>
              </a:ext>
            </a:extLst>
          </p:cNvPr>
          <p:cNvSpPr txBox="1"/>
          <p:nvPr/>
        </p:nvSpPr>
        <p:spPr>
          <a:xfrm>
            <a:off x="4652088" y="1638697"/>
            <a:ext cx="28648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P(all G) = ?</a:t>
            </a:r>
          </a:p>
          <a:p>
            <a:endParaRPr lang="en-US" sz="1800" dirty="0"/>
          </a:p>
          <a:p>
            <a:r>
              <a:rPr lang="en-US" sz="1800" dirty="0"/>
              <a:t>If with replacement:</a:t>
            </a:r>
          </a:p>
          <a:p>
            <a:r>
              <a:rPr lang="en-US" sz="1800" dirty="0"/>
              <a:t>(4/10)*(4/10)*(4/10)*(4/10)</a:t>
            </a:r>
          </a:p>
          <a:p>
            <a:endParaRPr lang="en-US" sz="1800" dirty="0"/>
          </a:p>
          <a:p>
            <a:r>
              <a:rPr lang="en-US" sz="1800" dirty="0"/>
              <a:t>If without replacement:</a:t>
            </a:r>
          </a:p>
          <a:p>
            <a:r>
              <a:rPr lang="en-US" sz="1800" dirty="0"/>
              <a:t>(4/10)*(3/9)*(2/8)*(1/7)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898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05978"/>
            <a:ext cx="6705600" cy="676275"/>
          </a:xfrm>
          <a:custGeom>
            <a:avLst/>
            <a:gdLst/>
            <a:ahLst/>
            <a:cxnLst/>
            <a:rect l="l" t="t" r="r" b="b"/>
            <a:pathLst>
              <a:path w="6705600" h="676275">
                <a:moveTo>
                  <a:pt x="0" y="0"/>
                </a:moveTo>
                <a:lnTo>
                  <a:pt x="6705599" y="0"/>
                </a:lnTo>
                <a:lnTo>
                  <a:pt x="6705599" y="675899"/>
                </a:lnTo>
                <a:lnTo>
                  <a:pt x="0" y="675899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327880"/>
            <a:ext cx="6705600" cy="5539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chemeClr val="tx1">
                    <a:lumMod val="50000"/>
                  </a:schemeClr>
                </a:solidFill>
              </a:rPr>
              <a:t>Exercise </a:t>
            </a:r>
            <a:r>
              <a:rPr dirty="0">
                <a:solidFill>
                  <a:schemeClr val="tx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971550"/>
            <a:ext cx="8353425" cy="3623310"/>
          </a:xfrm>
          <a:custGeom>
            <a:avLst/>
            <a:gdLst/>
            <a:ahLst/>
            <a:cxnLst/>
            <a:rect l="l" t="t" r="r" b="b"/>
            <a:pathLst>
              <a:path w="8353425" h="3623310">
                <a:moveTo>
                  <a:pt x="0" y="0"/>
                </a:moveTo>
                <a:lnTo>
                  <a:pt x="8353199" y="0"/>
                </a:lnTo>
                <a:lnTo>
                  <a:pt x="8353199" y="3623099"/>
                </a:lnTo>
                <a:lnTo>
                  <a:pt x="0" y="3623099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225" y="1090199"/>
            <a:ext cx="8177530" cy="330449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 marR="882650">
              <a:lnSpc>
                <a:spcPts val="2850"/>
              </a:lnSpc>
            </a:pP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Marbles: G, G, G, G, R, R, R, B, B, Y. </a:t>
            </a: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Draw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4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times at </a:t>
            </a: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random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with replacement.</a:t>
            </a:r>
            <a:endParaRPr sz="2400" dirty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750" dirty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1875155">
              <a:lnSpc>
                <a:spcPct val="114599"/>
              </a:lnSpc>
            </a:pP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-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(6/10)*(6/10)*(6/10)*(6/10) </a:t>
            </a: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is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the </a:t>
            </a: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chance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of: at least </a:t>
            </a: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one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G</a:t>
            </a:r>
            <a:endParaRPr sz="2400" dirty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850" dirty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14599"/>
              </a:lnSpc>
            </a:pP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(4/10)**4 + (3/10)**4 + (2/10)**4 + (1/10)**4 </a:t>
            </a: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is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the </a:t>
            </a: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chance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of: </a:t>
            </a: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all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four </a:t>
            </a: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are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the </a:t>
            </a: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same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color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698480" y="1681920"/>
              <a:ext cx="6516000" cy="29894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5520" y="1677240"/>
                <a:ext cx="6541560" cy="301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853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686800" cy="675900"/>
          </a:xfrm>
        </p:spPr>
        <p:txBody>
          <a:bodyPr/>
          <a:lstStyle/>
          <a:p>
            <a:r>
              <a:rPr lang="en-US" sz="3200" dirty="0" smtClean="0"/>
              <a:t>Some python commands to think about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4171950"/>
          </a:xfrm>
        </p:spPr>
        <p:txBody>
          <a:bodyPr/>
          <a:lstStyle/>
          <a:p>
            <a:pPr marL="76200" indent="0">
              <a:buNone/>
            </a:pPr>
            <a:r>
              <a:rPr lang="en-US" i="1" dirty="0" smtClean="0"/>
              <a:t>Try to write a correct expression using the following: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2000" dirty="0" smtClean="0"/>
              <a:t>max/min/sum</a:t>
            </a:r>
          </a:p>
          <a:p>
            <a:pPr marL="76200" indent="0">
              <a:buNone/>
            </a:pPr>
            <a:endParaRPr lang="en-US" sz="2000" dirty="0" smtClean="0"/>
          </a:p>
          <a:p>
            <a:pPr marL="76200" indent="0">
              <a:buNone/>
            </a:pPr>
            <a:r>
              <a:rPr lang="en-US" sz="2000" dirty="0" smtClean="0"/>
              <a:t>take</a:t>
            </a:r>
            <a:endParaRPr lang="en-US" sz="2000" dirty="0"/>
          </a:p>
          <a:p>
            <a:pPr marL="76200" indent="0">
              <a:buNone/>
            </a:pPr>
            <a:endParaRPr lang="en-US" sz="2000" dirty="0" smtClean="0"/>
          </a:p>
          <a:p>
            <a:pPr marL="76200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here</a:t>
            </a:r>
          </a:p>
          <a:p>
            <a:pPr marL="76200" indent="0">
              <a:buNone/>
            </a:pPr>
            <a:endParaRPr lang="en-US" sz="2000" dirty="0" smtClean="0"/>
          </a:p>
          <a:p>
            <a:pPr marL="76200" indent="0">
              <a:buNone/>
            </a:pPr>
            <a:r>
              <a:rPr lang="en-US" sz="2000" dirty="0" smtClean="0"/>
              <a:t>sample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84280" y="1765800"/>
              <a:ext cx="8492400" cy="25142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600" y="1753560"/>
                <a:ext cx="8521920" cy="254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070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0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Covers lecture 1-9, labs 1-5, HW 1-5</a:t>
            </a:r>
          </a:p>
          <a:p>
            <a:endParaRPr lang="en-US" dirty="0" smtClean="0"/>
          </a:p>
          <a:p>
            <a:r>
              <a:rPr lang="en-US" dirty="0" smtClean="0"/>
              <a:t>TONIGHT, 7-9pm in 0221 ISB</a:t>
            </a:r>
          </a:p>
          <a:p>
            <a:endParaRPr lang="en-US" dirty="0"/>
          </a:p>
          <a:p>
            <a:r>
              <a:rPr lang="en-US" dirty="0" smtClean="0"/>
              <a:t>Don’t need to bring anything except a pencil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 6 on Monday about hypothesis testing</a:t>
            </a:r>
          </a:p>
          <a:p>
            <a:endParaRPr lang="en-US" dirty="0" smtClean="0"/>
          </a:p>
          <a:p>
            <a:r>
              <a:rPr lang="en-US" dirty="0" smtClean="0"/>
              <a:t>Lecture Tuesday on Confidence Intervals (</a:t>
            </a:r>
            <a:r>
              <a:rPr lang="en-US" dirty="0" err="1" smtClean="0"/>
              <a:t>Ch</a:t>
            </a:r>
            <a:r>
              <a:rPr lang="en-US" dirty="0" smtClean="0"/>
              <a:t> 13)</a:t>
            </a:r>
          </a:p>
          <a:p>
            <a:endParaRPr lang="en-US" dirty="0" smtClean="0"/>
          </a:p>
          <a:p>
            <a:r>
              <a:rPr lang="en-US" dirty="0" smtClean="0"/>
              <a:t>HW 6 assigned Tuesday (due after break)</a:t>
            </a:r>
          </a:p>
          <a:p>
            <a:pPr marL="7620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2233803"/>
            <a:ext cx="6705600" cy="676275"/>
          </a:xfrm>
          <a:custGeom>
            <a:avLst/>
            <a:gdLst/>
            <a:ahLst/>
            <a:cxnLst/>
            <a:rect l="l" t="t" r="r" b="b"/>
            <a:pathLst>
              <a:path w="6705600" h="676275">
                <a:moveTo>
                  <a:pt x="0" y="0"/>
                </a:moveTo>
                <a:lnTo>
                  <a:pt x="6705599" y="0"/>
                </a:lnTo>
                <a:lnTo>
                  <a:pt x="6705599" y="675899"/>
                </a:lnTo>
                <a:lnTo>
                  <a:pt x="0" y="675899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1665" y="2255866"/>
            <a:ext cx="25393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chemeClr val="tx1">
                    <a:lumMod val="50000"/>
                  </a:schemeClr>
                </a:solidFill>
              </a:rPr>
              <a:t>Histograms</a:t>
            </a:r>
          </a:p>
        </p:txBody>
      </p:sp>
    </p:spTree>
    <p:extLst>
      <p:ext uri="{BB962C8B-B14F-4D97-AF65-F5344CB8AC3E}">
        <p14:creationId xmlns:p14="http://schemas.microsoft.com/office/powerpoint/2010/main" val="167433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66987"/>
            <a:ext cx="6705600" cy="676275"/>
          </a:xfrm>
          <a:custGeom>
            <a:avLst/>
            <a:gdLst/>
            <a:ahLst/>
            <a:cxnLst/>
            <a:rect l="l" t="t" r="r" b="b"/>
            <a:pathLst>
              <a:path w="6705600" h="676275">
                <a:moveTo>
                  <a:pt x="0" y="0"/>
                </a:moveTo>
                <a:lnTo>
                  <a:pt x="6705599" y="0"/>
                </a:lnTo>
                <a:lnTo>
                  <a:pt x="6705599" y="675899"/>
                </a:lnTo>
                <a:lnTo>
                  <a:pt x="0" y="675899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327880"/>
            <a:ext cx="6705600" cy="5539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chemeClr val="tx1">
                    <a:lumMod val="50000"/>
                  </a:schemeClr>
                </a:solidFill>
              </a:rPr>
              <a:t>Using the Density Scale</a:t>
            </a:r>
          </a:p>
        </p:txBody>
      </p:sp>
      <p:sp>
        <p:nvSpPr>
          <p:cNvPr id="5" name="object 5"/>
          <p:cNvSpPr/>
          <p:nvPr/>
        </p:nvSpPr>
        <p:spPr>
          <a:xfrm>
            <a:off x="4535739" y="1736784"/>
            <a:ext cx="4105274" cy="2847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024" y="943262"/>
            <a:ext cx="7781925" cy="882015"/>
          </a:xfrm>
          <a:custGeom>
            <a:avLst/>
            <a:gdLst/>
            <a:ahLst/>
            <a:cxnLst/>
            <a:rect l="l" t="t" r="r" b="b"/>
            <a:pathLst>
              <a:path w="7781925" h="882014">
                <a:moveTo>
                  <a:pt x="0" y="0"/>
                </a:moveTo>
                <a:lnTo>
                  <a:pt x="7781699" y="0"/>
                </a:lnTo>
                <a:lnTo>
                  <a:pt x="7781699" y="881699"/>
                </a:lnTo>
                <a:lnTo>
                  <a:pt x="0" y="881699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024" y="1839549"/>
            <a:ext cx="3942715" cy="2847975"/>
          </a:xfrm>
          <a:custGeom>
            <a:avLst/>
            <a:gdLst/>
            <a:ahLst/>
            <a:cxnLst/>
            <a:rect l="l" t="t" r="r" b="b"/>
            <a:pathLst>
              <a:path w="3942715" h="2847975">
                <a:moveTo>
                  <a:pt x="0" y="0"/>
                </a:moveTo>
                <a:lnTo>
                  <a:pt x="3942599" y="0"/>
                </a:lnTo>
                <a:lnTo>
                  <a:pt x="3942599" y="2847899"/>
                </a:lnTo>
                <a:lnTo>
                  <a:pt x="0" y="2847899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6FA036F-837C-C04B-99B5-3E32964BA49D}"/>
              </a:ext>
            </a:extLst>
          </p:cNvPr>
          <p:cNvSpPr txBox="1"/>
          <p:nvPr/>
        </p:nvSpPr>
        <p:spPr>
          <a:xfrm>
            <a:off x="593024" y="1264024"/>
            <a:ext cx="35934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Which bin has more people: [10, 15) or [15, 25)?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What percent of incomes are in the [25,85) bin?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If you draw one bar over [10,25), how tall will it be?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Find (or give bounds for) the median income.</a:t>
            </a:r>
          </a:p>
        </p:txBody>
      </p:sp>
    </p:spTree>
    <p:extLst>
      <p:ext uri="{BB962C8B-B14F-4D97-AF65-F5344CB8AC3E}">
        <p14:creationId xmlns:p14="http://schemas.microsoft.com/office/powerpoint/2010/main" val="208648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05978"/>
            <a:ext cx="6705600" cy="676275"/>
          </a:xfrm>
          <a:custGeom>
            <a:avLst/>
            <a:gdLst/>
            <a:ahLst/>
            <a:cxnLst/>
            <a:rect l="l" t="t" r="r" b="b"/>
            <a:pathLst>
              <a:path w="6705600" h="676275">
                <a:moveTo>
                  <a:pt x="0" y="0"/>
                </a:moveTo>
                <a:lnTo>
                  <a:pt x="6705599" y="0"/>
                </a:lnTo>
                <a:lnTo>
                  <a:pt x="6705599" y="675899"/>
                </a:lnTo>
                <a:lnTo>
                  <a:pt x="0" y="675899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Answers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971550"/>
            <a:ext cx="8229600" cy="3623310"/>
          </a:xfrm>
          <a:custGeom>
            <a:avLst/>
            <a:gdLst/>
            <a:ahLst/>
            <a:cxnLst/>
            <a:rect l="l" t="t" r="r" b="b"/>
            <a:pathLst>
              <a:path w="8229600" h="3623310">
                <a:moveTo>
                  <a:pt x="0" y="0"/>
                </a:moveTo>
                <a:lnTo>
                  <a:pt x="8229599" y="0"/>
                </a:lnTo>
                <a:lnTo>
                  <a:pt x="8229599" y="3623099"/>
                </a:lnTo>
                <a:lnTo>
                  <a:pt x="0" y="3623099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0225" y="1090199"/>
            <a:ext cx="4613910" cy="284480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(a)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[15,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25)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(b)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15%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452120" indent="-439420">
              <a:lnSpc>
                <a:spcPct val="100000"/>
              </a:lnSpc>
              <a:buAutoNum type="alphaLcParenBoth" startAt="3"/>
              <a:tabLst>
                <a:tab pos="45275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4.33 percent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per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million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dollars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B3B3B"/>
              </a:buClr>
              <a:buFont typeface="Arial"/>
              <a:buAutoNum type="alphaLcParenBoth" startAt="3"/>
            </a:pPr>
            <a:endParaRPr sz="32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lphaLcParenBoth" startAt="3"/>
              <a:tabLst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At least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15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and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less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than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25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68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2233803"/>
            <a:ext cx="6705600" cy="676275"/>
          </a:xfrm>
          <a:custGeom>
            <a:avLst/>
            <a:gdLst/>
            <a:ahLst/>
            <a:cxnLst/>
            <a:rect l="l" t="t" r="r" b="b"/>
            <a:pathLst>
              <a:path w="6705600" h="676275">
                <a:moveTo>
                  <a:pt x="0" y="0"/>
                </a:moveTo>
                <a:lnTo>
                  <a:pt x="6705599" y="0"/>
                </a:lnTo>
                <a:lnTo>
                  <a:pt x="6705599" y="675899"/>
                </a:lnTo>
                <a:lnTo>
                  <a:pt x="0" y="675899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78013" y="2255866"/>
            <a:ext cx="2385060" cy="5539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chemeClr val="tx1">
                    <a:lumMod val="50000"/>
                  </a:schemeClr>
                </a:solidFill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20831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05978"/>
            <a:ext cx="6705600" cy="676275"/>
          </a:xfrm>
          <a:custGeom>
            <a:avLst/>
            <a:gdLst/>
            <a:ahLst/>
            <a:cxnLst/>
            <a:rect l="l" t="t" r="r" b="b"/>
            <a:pathLst>
              <a:path w="6705600" h="676275">
                <a:moveTo>
                  <a:pt x="0" y="0"/>
                </a:moveTo>
                <a:lnTo>
                  <a:pt x="6705599" y="0"/>
                </a:lnTo>
                <a:lnTo>
                  <a:pt x="6705599" y="675899"/>
                </a:lnTo>
                <a:lnTo>
                  <a:pt x="0" y="675899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327880"/>
            <a:ext cx="6705600" cy="5539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chemeClr val="tx1">
                    <a:lumMod val="50000"/>
                  </a:schemeClr>
                </a:solidFill>
              </a:rPr>
              <a:t>Exercise </a:t>
            </a:r>
            <a:r>
              <a:rPr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971550"/>
            <a:ext cx="8229600" cy="3623310"/>
          </a:xfrm>
          <a:custGeom>
            <a:avLst/>
            <a:gdLst/>
            <a:ahLst/>
            <a:cxnLst/>
            <a:rect l="l" t="t" r="r" b="b"/>
            <a:pathLst>
              <a:path w="8229600" h="3623310">
                <a:moveTo>
                  <a:pt x="0" y="0"/>
                </a:moveTo>
                <a:lnTo>
                  <a:pt x="8229599" y="0"/>
                </a:lnTo>
                <a:lnTo>
                  <a:pt x="8229599" y="3623099"/>
                </a:lnTo>
                <a:lnTo>
                  <a:pt x="0" y="3623099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225" y="1090199"/>
            <a:ext cx="7881620" cy="159787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50"/>
              </a:lnSpc>
            </a:pP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I </a:t>
            </a: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pick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one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of the </a:t>
            </a: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12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months at random. Independently, </a:t>
            </a: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you pick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one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of the </a:t>
            </a: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12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months at random.</a:t>
            </a:r>
            <a:endParaRPr sz="240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15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What </a:t>
            </a: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is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the </a:t>
            </a: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chance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that </a:t>
            </a: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we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both </a:t>
            </a: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pick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the </a:t>
            </a: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same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month?</a:t>
            </a:r>
            <a:endParaRPr sz="240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225" y="3128549"/>
            <a:ext cx="2259965" cy="369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(i)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(1/12) </a:t>
            </a: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*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(1/12)</a:t>
            </a:r>
            <a:endParaRPr sz="240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8705" y="3128549"/>
            <a:ext cx="2386965" cy="369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(ii)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(1/12) + (1/12)</a:t>
            </a:r>
            <a:endParaRPr sz="240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29552" y="3128549"/>
            <a:ext cx="1108710" cy="369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(iii)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1/12</a:t>
            </a:r>
            <a:endParaRPr sz="240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225" y="3966749"/>
            <a:ext cx="2877820" cy="369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(iii) 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= (12/12) </a:t>
            </a: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*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(1/12)</a:t>
            </a:r>
            <a:endParaRPr sz="240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21149" y="3836449"/>
            <a:ext cx="3667125" cy="472440"/>
          </a:xfrm>
          <a:custGeom>
            <a:avLst/>
            <a:gdLst/>
            <a:ahLst/>
            <a:cxnLst/>
            <a:rect l="l" t="t" r="r" b="b"/>
            <a:pathLst>
              <a:path w="3667125" h="472439">
                <a:moveTo>
                  <a:pt x="0" y="0"/>
                </a:moveTo>
                <a:lnTo>
                  <a:pt x="3666899" y="0"/>
                </a:lnTo>
                <a:lnTo>
                  <a:pt x="3666899" y="472199"/>
                </a:lnTo>
                <a:lnTo>
                  <a:pt x="0" y="472199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808560" y="2606400"/>
              <a:ext cx="8186400" cy="213048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3440" y="2598480"/>
                <a:ext cx="8218080" cy="214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5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05978"/>
            <a:ext cx="6705600" cy="676275"/>
          </a:xfrm>
          <a:custGeom>
            <a:avLst/>
            <a:gdLst/>
            <a:ahLst/>
            <a:cxnLst/>
            <a:rect l="l" t="t" r="r" b="b"/>
            <a:pathLst>
              <a:path w="6705600" h="676275">
                <a:moveTo>
                  <a:pt x="0" y="0"/>
                </a:moveTo>
                <a:lnTo>
                  <a:pt x="6705599" y="0"/>
                </a:lnTo>
                <a:lnTo>
                  <a:pt x="6705599" y="675899"/>
                </a:lnTo>
                <a:lnTo>
                  <a:pt x="0" y="675899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327880"/>
            <a:ext cx="6705600" cy="5539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chemeClr val="tx1">
                    <a:lumMod val="50000"/>
                  </a:schemeClr>
                </a:solidFill>
              </a:rPr>
              <a:t>Exercise </a:t>
            </a:r>
            <a:r>
              <a:rPr dirty="0">
                <a:solidFill>
                  <a:schemeClr val="tx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971550"/>
            <a:ext cx="8229600" cy="577850"/>
          </a:xfrm>
          <a:custGeom>
            <a:avLst/>
            <a:gdLst/>
            <a:ahLst/>
            <a:cxnLst/>
            <a:rect l="l" t="t" r="r" b="b"/>
            <a:pathLst>
              <a:path w="8229600" h="577850">
                <a:moveTo>
                  <a:pt x="0" y="0"/>
                </a:moveTo>
                <a:lnTo>
                  <a:pt x="8229599" y="0"/>
                </a:lnTo>
                <a:lnTo>
                  <a:pt x="8229599" y="577499"/>
                </a:lnTo>
                <a:lnTo>
                  <a:pt x="0" y="577499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225" y="1090199"/>
            <a:ext cx="7689215" cy="369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Marbles: G, G, G, G, R, R, R, B, B, Y. </a:t>
            </a: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Draw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4</a:t>
            </a:r>
            <a:r>
              <a:rPr sz="2400" spc="-5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at random.</a:t>
            </a:r>
            <a:endParaRPr sz="240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0925" y="1452275"/>
            <a:ext cx="3836670" cy="3244215"/>
          </a:xfrm>
          <a:custGeom>
            <a:avLst/>
            <a:gdLst/>
            <a:ahLst/>
            <a:cxnLst/>
            <a:rect l="l" t="t" r="r" b="b"/>
            <a:pathLst>
              <a:path w="3836670" h="3244215">
                <a:moveTo>
                  <a:pt x="0" y="0"/>
                </a:moveTo>
                <a:lnTo>
                  <a:pt x="3836399" y="0"/>
                </a:lnTo>
                <a:lnTo>
                  <a:pt x="3836399" y="3243599"/>
                </a:lnTo>
                <a:lnTo>
                  <a:pt x="0" y="3243599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14174" y="1452275"/>
            <a:ext cx="4173220" cy="3255645"/>
          </a:xfrm>
          <a:custGeom>
            <a:avLst/>
            <a:gdLst/>
            <a:ahLst/>
            <a:cxnLst/>
            <a:rect l="l" t="t" r="r" b="b"/>
            <a:pathLst>
              <a:path w="4173220" h="3255645">
                <a:moveTo>
                  <a:pt x="0" y="0"/>
                </a:moveTo>
                <a:lnTo>
                  <a:pt x="4172699" y="0"/>
                </a:lnTo>
                <a:lnTo>
                  <a:pt x="4172699" y="3255599"/>
                </a:lnTo>
                <a:lnTo>
                  <a:pt x="0" y="3255599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2FD01D-6371-9B4A-927D-FF5C5DF46292}"/>
              </a:ext>
            </a:extLst>
          </p:cNvPr>
          <p:cNvSpPr txBox="1"/>
          <p:nvPr/>
        </p:nvSpPr>
        <p:spPr>
          <a:xfrm>
            <a:off x="456606" y="1668049"/>
            <a:ext cx="326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P(no G) = </a:t>
            </a:r>
            <a:r>
              <a:rPr lang="en-US" sz="1800" dirty="0" smtClean="0"/>
              <a:t>?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1904CDA-2E60-064E-A201-CAE0A4943979}"/>
              </a:ext>
            </a:extLst>
          </p:cNvPr>
          <p:cNvSpPr txBox="1"/>
          <p:nvPr/>
        </p:nvSpPr>
        <p:spPr>
          <a:xfrm>
            <a:off x="4652088" y="1638697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P(all G) = ?</a:t>
            </a:r>
          </a:p>
          <a:p>
            <a:endParaRPr lang="en-US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5343840" y="572760"/>
              <a:ext cx="1455480" cy="49932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8360" y="560160"/>
                <a:ext cx="1487880" cy="5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14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447</Words>
  <Application>Microsoft Office PowerPoint</Application>
  <PresentationFormat>On-screen Show (16:9)</PresentationFormat>
  <Paragraphs>77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1_Custom</vt:lpstr>
      <vt:lpstr>Lecture 12</vt:lpstr>
      <vt:lpstr>Midterm</vt:lpstr>
      <vt:lpstr>Next week</vt:lpstr>
      <vt:lpstr>Histograms</vt:lpstr>
      <vt:lpstr>Using the Density Scale</vt:lpstr>
      <vt:lpstr>Answers</vt:lpstr>
      <vt:lpstr>Probability</vt:lpstr>
      <vt:lpstr>Exercise 1</vt:lpstr>
      <vt:lpstr>Exercise 2</vt:lpstr>
      <vt:lpstr>Exercise 2</vt:lpstr>
      <vt:lpstr>Exercise 3</vt:lpstr>
      <vt:lpstr>Some python commands to think about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24</dc:title>
  <dc:creator>LENOVO</dc:creator>
  <cp:lastModifiedBy>LENOVO</cp:lastModifiedBy>
  <cp:revision>18</cp:revision>
  <cp:lastPrinted>2018-10-18T23:59:50Z</cp:lastPrinted>
  <dcterms:modified xsi:type="dcterms:W3CDTF">2020-03-05T15:53:49Z</dcterms:modified>
</cp:coreProperties>
</file>