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9"/>
  </p:notesMasterIdLst>
  <p:sldIdLst>
    <p:sldId id="256" r:id="rId2"/>
    <p:sldId id="257" r:id="rId3"/>
    <p:sldId id="281" r:id="rId4"/>
    <p:sldId id="258" r:id="rId5"/>
    <p:sldId id="259" r:id="rId6"/>
    <p:sldId id="260" r:id="rId7"/>
    <p:sldId id="261" r:id="rId8"/>
    <p:sldId id="282" r:id="rId9"/>
    <p:sldId id="283" r:id="rId10"/>
    <p:sldId id="284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B4F1AA-4435-4951-91BA-EA65B41CE889}">
  <a:tblStyle styleId="{30B4F1AA-4435-4951-91BA-EA65B41CE8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35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245.42004" units="1/cm"/>
          <inkml:channelProperty channel="Y" name="resolution" value="1983.47461" units="1/cm"/>
          <inkml:channelProperty channel="F" name="resolution" value="1.54358E-7" units="1/dev"/>
          <inkml:channelProperty channel="T" name="resolution" value="1" units="1/dev"/>
        </inkml:channelProperties>
      </inkml:inkSource>
      <inkml:timestamp xml:id="ts0" timeString="2020-01-28T15:05:22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18004 3114 17 0,'0'0'14'0,"0"0"0"16,0 0-3-16,0 0 0 16,0 0-1-16,0 0-1 15,-14-8-1-15,14 8 0 16,0 0-1-16,0 0 0 16,-16-18-2-16,16 18 0 15,-6-18 0-15,6 18-1 16,-16-22 0-16,16 22 0 15,-12-28-1-15,4 12 0 16,-6-1 0-16,5 0-1 16,-4-1 1-16,0 0-1 15,0-2 0-15,1 4 0 0,-3-1 0 16,2 5 0 0,-5-5 0-16,1 7-1 15,-4-3 1-15,-4 4-1 0,0 0 0 16,-3 1-1-16,4-2 1 15,-4 1 0-15,-2 1 0 16,2 1-1-16,-2-2 1 16,3 9-1-16,-3-10 1 15,1 5 0-15,0-2-1 0,-2 2 1 16,-2-6-1 0,-5 6 1-16,-1-3-1 15,-2-1 1-15,-3 2 0 16,-3-1-1-16,1 3 1 0,-1-1-1 15,0 6 1 1,-2-8 0-16,4 2-1 16,-5 2 1-16,-3-1 0 0,8 5-1 15,-6-6 0-15,1 6 1 16,-1 0-1-16,3 0 0 16,-8 6 1-16,0 1-1 15,-3 0 0-15,-6 5 1 16,-5 4-1-16,-11 3 1 15,-4 5-1-15,-4 2 1 16,-8 2-1-16,2 5 1 16,-5 3-1-16,2-2 0 15,-6 3 0-15,2-1 1 16,-2 0-1-16,8-2 0 16,1-2 0-16,6-3 0 15,0-1 0-15,4 0 0 0,8 1 0 16,6 2-1-1,8-2 1-15,-1 0-1 0,3 4 1 16,4-2 0-16,1 3 0 16,5-1-1-16,-1-3 1 15,2 1 0-15,3 6 0 16,-2-1-1-16,5 2 1 16,-3 2 0-16,4 2-1 15,4 3 2-15,1 1-2 0,-1-1 1 16,6 2 0-1,-1-1 0-15,4-1-1 16,-3 0 1-16,-2 0 0 0,4 0 0 16,1-1 0-16,-3 1 0 15,2 0 1 1,2-2-1-16,-2-2 1 0,3 3-1 16,2-3 0-16,1 0 0 15,-2 2 1-15,-3-2-2 16,3 3 1-16,-4-2 0 15,-1 5 0-15,2-2 0 16,-4 4-1-16,1-2 1 16,7-1 0-16,-5-1 0 15,5-3 0-15,-3 3 0 16,5 0-1-16,0-1 1 16,-3-4 0-16,6 1 0 0,-2 0 1 15,-2-1-1 1,6-2 1-16,-1-3-2 15,2 0 2-15,3-5-1 0,-3-2 1 16,6 0-2-16,-2-3 1 16,2-1 0-1,0 1 0-15,-2 0 0 0,2 0 0 16,1 1 0-16,-3-2 0 16,3 1 0-16,-1-2 0 15,-1-1 0-15,2-3 0 16,-1 0 0-16,-2 0 0 15,3-1 0-15,-2-1 0 16,3-1 0-16,-1 0 0 0,-1 0 0 16,1-2 0-1,4 3 0-15,7-17 0 16,-13 27 0-16,13-27 0 0,-7 25 0 16,7-25 0-16,-7 26 0 15,7-26 0 1,-7 25 0-16,7-25-1 0,0 24 1 15,0-24 0-15,-7 23 0 16,7-23 0-16,0 25 0 16,0-8 0-16,0-2 0 15,0 2 0-15,0 2 0 16,0 1 0-16,7 0 0 16,-7 5 0-16,8-1 1 15,-2 0-1-15,1 2 1 16,3-3 0-16,-3 3-2 15,2-3 1-15,-3 0 0 0,6-2 0 16,-6-1-1 0,4-1 1-16,0-1-2 15,-10 0 2-15,9-4 1 0,-9 2-1 16,9-1 0-16,-9-15 0 16,0 18 0-1,0-18 0-15,6 17 0 0,-6-17 0 16,0 0 0-16,0 17 0 15,0-17 0-15,0 0 0 0,0 0 0 16,0 0 0 0,0 13 0-16,0-13-1 15,0 0 1-15,0 19 0 16,0-19-1-16,0 22 1 0,0-8 0 16,7 6 0-1,-5 2 0-15,3 1 0 16,3 4 0-16,-3 4-1 0,6 4 1 15,-2 1 0-15,4 2 0 16,-1 0 0-16,1 2 0 16,1-2-1-16,2 0 1 15,-2-5 0-15,-1-3 0 16,1-4 0-16,-2 1 0 16,0-5-1-16,3-2 1 15,1 0 0-15,-6-6 0 16,7 2 0-16,-4-3 0 15,-13-13-1-15,26 17 1 16,-26-17 0-16,16 8 0 16,-16-8 0-16,0 0 0 15,0 0 1-15,0 0-1 0,0 0 1 16,0 0-1 0,-28-14 0-16,11 7 0 15,-5-4 0-15,-4-1 0 0,-3-3 0 16,-4 2 0-16,5-4 0 15,-10 1 0-15,5 0 0 16,-2 0 0-16,1 0 0 16,2 2 0-16,2-3 0 15,1-2 0-15,4 5 0 0,2-4 0 16,4-1 0 0,3 2 0-16,-2 0 0 15,3 1 0-15,2 0 0 0,-2 0-1 16,3 1 2-16,-4 1-1 15,3 1 0 1,13 13-1-16,-21-25 1 0,21 25 0 16,-25-19 0-16,25 19 0 15,-25-16 0-15,11 10 0 16,-4 1 0-16,-1 5 0 16,-6-11 0-16,0 11 0 15,-8-11 0-15,-5 6 0 16,-2-3 0-16,-4-6 0 15,-8 4-1-15,1-5 1 16,-5 0 0-16,-4-3 0 16,-9-4 0-16,2-3-1 15,-3-4 1-15,1-6 0 16,-2-6 0-16,1-3 1 16,0-14-1-16,6-3 0 15,1-6 0-15,1-4 0 0,-1-4 0 16,1-1 1-1,-3 1-1-15,2 3-1 0,-6 5 1 16,5 5 0-16,-1 6 1 16,5 4-1-16,0 6 1 15,2 8-1-15,4 1 0 16,-4 5 0-16,7 1 1 16,-7 8-1-16,3-1 1 15,-5 6-1-15,4 0 0 0,-4 4 0 16,5 1 0-1,0-1 1-15,2 4 0 16,7 1 0-16,-4 0-1 0,9 2 1 16,3-1-1-16,-4 5 1 15,1 3-1 1,-4 3-1-16,0 5 1 0,-7 3 0 16,7 1-1-16,-11 6 1 15,3 1 0-15,0 2-1 16,0 0 2-16,6 2-1 15,-2-1 0-15,1 5 0 16,0 6 0-16,4 1 0 16,2 6 0-16,1 6 0 15,-1 10 0-15,4 3-1 16,2 7 1-16,4 4-1 16,4 3 0-16,8 0 2 0,4 2-2 15,9 0 1 1,7-3-1-16,13-2 1 0,14 1-1 15,10-1 1-15,18-10 0 16,8-2-2-16,18-3 1 16,7-3 1-1,7-5-1-15,8-5 1 0,6-2-1 16,-1-2 1-16,5 1-1 16,-1 0 1-16,3 0 0 0,-3 0-1 15,1 2 1 1,-5-4 0-16,-3 1-1 15,-4-2 1-15,-9-3-1 16,-9-1 1-16,-9-3 0 0,-11 2 0 16,-4-4 0-1,-8 4 0-15,0 0 0 16,-5-2 0-16,-2 4 0 0,-1 2 0 16,0 3 0-16,2 1 0 15,1 4 0-15,2 1 0 16,-4 2-1-16,-1 4 2 15,3 3-2-15,-1-4 2 16,-5-2-2-16,-2 0 1 16,1-1 0-16,-1-5 0 15,1-3 0-15,-1-5 0 16,0 3 0-16,1-3 0 16,4-2 1-16,-3-4-2 15,4-2 2-15,8-4-2 16,0-5 2-16,3-2-1 0,6-10 0 15,5-4 0-15,1 0 0 16,-3 0 0 0,-1 7 0-16,-4-3 0 15,-7 5 0-15,-4 1 0 0,-9 5-1 16,-6 0 1-16,-6-1 0 16,-2 2 0-16,-6 0 0 15,-5 1 0-15,3 1 0 16,-4 2 0-16,6 0 0 15,-5 5-1-15,6-3 1 0,3 1-1 16,6 1 0 0,-1-4 0-16,7-1 0 15,1-4-1-15,11 0 1 16,0-6 0-16,13 1-1 0,-1-5 1 16,9 0-1-1,0-5 1-15,3 0-1 0,-2-9 1 16,2 0-1-16,-6-2 1 15,5-4-1-15,-6-1 1 16,4 1 0-16,-7 3 0 16,5 6-1-16,-5 6 2 15,4 4-1-15,-6 7 0 16,3 7 0-16,-5 4 1 16,1 3 0-16,-6 5 0 15,-1-3-1-15,-1 0 1 16,-6-3 0-16,-1-1 0 0,-7 3 0 15,2-1 0 1,-5-2 0-16,2-1-1 16,-4 0 0-16,-2-2-2 0,1 0-4 15,-6-4-4-15,4 0-6 16,-3-1-7 0,-4-10 0-16,5 3-1 0,-26-8 2 15</inkml:trace>
  <inkml:trace contextRef="#ctx0" brushRef="#br0" timeOffset="1041.9348">14659 8764 2 0,'20'-30'9'0,"4"-10"-1"16,3-3 0-1,-2-6-1-15,3-2 0 16,3-6 0-16,6 1 1 0,2-8 0 16,1-3 0-16,8-1 0 15,5-1 0-15,5 0 0 16,5 0-1-16,7 0-1 16,-4 2-1-16,9 8-1 15,1 4 0-15,4 5 0 16,-6 4-1-16,6 11 1 15,0 4-1-15,6 5 0 16,3 5 1-16,13 3-1 16,-4-4 0-16,11 5 1 15,3-9 0-15,7 3 0 16,2-10 0-16,7 5-1 16,7-7-1-16,6 1 0 0,0-6 0 15,5 2 0 1,0 0-2-16,4 2 0 0,-2-7 0 15,-2-2 1-15,-11-5 0 16,0-5-1-16,-3-6 1 16,-7-6-1-16,-5-9 1 15,-4-4-1-15,-1-9 0 16,-8-7 1-16,-2-8-1 16,-2-11 1-16,-13-12-1 0,-8-21 0 15,-6-15-1 1,-17-21 1-16,-15-16-1 15,-12-16-1-15,-20-12-1 16,-12-6 2-16,-17-2-1 0,-15 10 1 16,-13 15-1-1,-21 11 0-15,-11 27-1 0,-19 13 0 16,-6 24 1-16,-14 16-1 16,-7 25-2-16,-4 11 0 15,-1 23-2-15,1 2-4 16,16 22-11-16,8 17-4 15,10 3 0-15,16 17-1 16</inkml:trace>
  <inkml:trace contextRef="#ctx0" brushRef="#br0" timeOffset="21146.8318">16968 9878 16 0,'-7'-26'13'0,"7"26"-1"15,-6-30-1 1,6 30-1-16,-15-22-1 0,15 22-1 16,-18-20-1-16,18 20 0 15,-22-17-2-15,6 7 0 16,16 10-1-16,-27-13-1 16,9 8 0-16,-1-4 0 15,5 9 0-15,-6-8 1 16,2 8-1-16,2 0 1 15,1 0 0-15,-7 0 0 16,22 0-1-16,-25 11 1 16,25-11-1-16,-24 7-1 15,24-7 0-15,-15 0-1 16,15 0 0-16,0 0-1 16,-13-18 0-16,13 18 0 15,0-27 1-15,-4 6-1 0,4-3 0 16,-6-6 0-1,6 0 0-15,-6-3 0 0,0 0 0 16,-1-4 0-16,-2 6 1 16,-2-5-1-16,-2 5 1 0,-2-3 0 15,-1-1 0 1,-1 2 0-16,-2-4 1 16,-4-1-3-16,4 2 3 15,-7 0-2-15,0 3 1 0,1-1-1 16,-6 7 2-1,-2-2-2-15,2 7 1 16,-4 1 0-16,-3 6 1 0,-5-1 0 16,4 5-1-16,-7-1 1 15,3 6-1 1,-2 0 0-16,-2 6 0 0,4-7 0 16,-1 7-1-16,-1 5 1 15,0 1-1-15,2 1 1 16,-1 7-1-16,1 3 1 15,-2 1-1-15,-4 2 0 16,2 1 1-16,3 0-1 16,-7 0 0-16,5-1 2 15,-5-4-2-15,6 1 1 16,-5-4-1-16,6-2 2 16,1 0-2-16,0-1 1 0,6-3 0 15,2 3-1 1,-1-5-1-16,4 2 1 0,1-7-1 15,-1 11 1-15,1-2-1 16,2-3 1-16,-4 3-1 16,-3-2 1-16,9 4 0 15,-9-3 0-15,3 3 0 16,1-1 0-16,-6-3 0 16,0 3 0-16,0 0 0 0,-1 1 0 15,-5 2 1 1,-2-1-2-16,-4 1 2 15,4 0-1-15,-5-1 0 16,-1 1 0-16,6 0 0 0,-4-4 0 16,6 2 0-1,-3-2 0-15,8-2 0 16,-3 0 0-16,8 1-1 0,0-1 1 16,4-3 1-16,-1 2-1 15,-1 2 0-15,3 0 0 16,0 3 0-16,-2 3 0 15,3 2 0-15,-2 7-1 16,-1-1 1-16,2 11 0 16,0 0 1-16,2 10-2 15,-5 9 1-15,3 9 0 16,0 11 0-16,0 10 0 16,2 3 0-16,1 4-1 15,6-4 1-15,5-3-1 16,5-12 1-16,10-2-1 0,5-16 1 15,8-4-1-15,0-11 0 16,5 1 0 0,7-5 1-16,-3-4-1 0,4-1 1 15,5-4-1-15,-5-3 1 16,6-1 0-16,1-2 0 16,4-4 0-16,0-1-1 15,2 3 1-15,-1-4 0 16,1 4 0-16,0 2 0 15,0 3 0-15,1 3 0 0,-3-2 0 16,1 7 1 0,1 0-1-16,-2 0 0 15,-3 4 0-15,3 1 0 0,-6 0 0 16,0 1 0-16,-2 1 0 16,2-2-1-1,-4 3 2-15,0 0-2 0,2-4 1 16,-2-2 0-16,-2 0 0 15,4 0 0-15,0-3-1 16,-3-2 1-16,4-1 0 16,-4-4 0-16,1 1-1 15,3-5 1-15,-2 0 0 16,0-3 0-16,6 1 0 16,0-6 0-16,0-2 0 15,3-2 0-15,0-5-1 16,6 0 1-16,-2 0 1 0,3 0-1 15,1 0 0 1,0-5 0-16,0-1 0 16,4 0-1-16,4-5 1 0,-1-2 0 15,4-3 0-15,-3-3 0 16,1 1 1 0,-1-2-1-16,-6 4 0 0,1 3 0 15,-8 4 1-15,4 4-1 16,-5 5 1-16,2 0 0 0,-3 9-1 15,1 1 1 1,-1 3-1-16,1 2 1 16,2 3-1-16,1-2 1 15,-4 4-1-15,5-5 0 0,-3 1 0 16,4-3 0 0,8-2 0-16,-1-4 0 15,-1-2 0-15,9-5 0 0,-3 0 0 16,2 0 0-16,0 0 0 15,-1 0 0 1,1-6 0-16,-1 6 0 0,-4 0 0 16,-1 0 0-16,-2 0 0 15,3 5 1-15,1-2-1 16,-7 6 0-16,5 1 0 16,-7 1 0-16,1-3 0 15,0 3 0-15,1 0 0 16,-3 4 0-16,2-4 0 15,-1 0 1-15,-6-3-1 16,6 0 0-16,0 3 0 16,-2-8 0-16,-3 5 0 0,3-8-1 15,-1 0 1 1,2 5 0-16,-1-5 0 16,1 0 0-16,-2 0 1 0,-4 0-1 15,5 0 0-15,-4 0 0 16,-5 0 0-16,4 0-1 15,0 0 1-15,-2 0 0 16,3-5 0-16,0 5 0 16,1 0 0-16,-1 0 0 0,2-4 0 15,-5 4 0 1,0 0 0-16,-3 0 0 16,-1 0 0-16,-3 0 0 15,-1 0 0-15,-3 0 0 0,-5 0 0 16,5 0 0-1,-5 0 0-15,1 0 0 16,1 0 0-16,-1 0-1 0,0 0 1 16,2-6 0-16,6-3 0 15,2-1 0-15,1-1 0 16,4-6 0-16,-1-1 0 16,4-4 0-16,-1-1 0 15,-1-6-1-15,3 2 2 16,-4-1-2-16,2-3 1 15,-4 7 0-15,-1-3 1 16,-3 5-2-16,2 0 2 16,-7 4-2-16,-3-3 2 15,0 3-2-15,-7-3 2 16,3 2-1-16,-4-5 0 16,-6 0 0-16,4 1 0 0,-12-4 0 15,5 1-1 1,-5 2 1-16,-7-1-1 0,0 1 1 15,-7 0-1-15,3 5 1 16,-7-2 0-16,3 3 0 16,-4-2 0-16,-3 4 0 15,0-1 0-15,-2 3 0 16,4-2 1-16,-4 0-1 16,-3 0 0-16,6 0 0 0,-2-3 0 15,4 2-1 1,-1-3 2-16,4-1-1 15,-1 3 0-15,-2 1 0 16,8 0 0-16,-3 2 0 0,0 2 0 16,14 13 0-1,-24-26 0-15,24 26 0 0,-19-22 0 16,19 22 0-16,-20-23 0 16,20 23 0-16,-21-24 1 15,21 24-1-15,-29-19 0 16,13 11 0-16,-4 0 0 15,3 2 0-15,-7-2 0 16,5 3 0-16,-8-3 0 16,1 2 1-16,0-2-1 15,-6 1 0-15,-6-2 0 16,-6 1 0-16,-7 3 1 0,-1 0-1 16,-7 1 0-1,-3 4 0-15,2-7 0 16,-6 7 1-16,0-7-1 0,6 0 0 15,-3-1 0-15,3-5 0 16,3-7 0 0,2-3 0-16,1-5 0 0,4-4 0 15,0-6 0-15,2-3 0 16,4-3-1-16,-6-5 2 0,4-1-2 16,-5 2 1-1,7-4 0-15,-6 3-1 16,5 3 1-16,-3 1 0 15,4 5 0-15,0 7-1 0,-1 9 1 16,-1 4 0 0,-3 10 0-16,-2 3 0 15,5 7-1-15,-6 12 1 0,7 1-1 16,-1-1-2-16,9 5-5 16,0-17-11-1,11-10-9-15,17-20-2 0,-3-34-1 16,6-19 0-16</inkml:trace>
  <inkml:trace contextRef="#ctx0" brushRef="#br0" timeOffset="37613.8211">12692 7477 14 0,'-6'-31'10'0,"-13"-3"-2"16,1 0 0-16,-2-4-1 16,-5 4-1-16,-3-5-1 15,-5 4 0-15,-2 0-2 16,-6-1 0-16,-8-1-2 0,4 4 1 15,-15 1-2 1,9-1 1-16,-15 3-1 16,2-1 0-16,-3 4 0 0,-4 4 0 15,2 1 0-15,-3 5 0 16,1-1 0 0,-5 4 0-16,3 1 0 0,0 0 1 15,-4 1-1-15,4-4-1 16,-3-2 2-16,4 1-1 0,-4-4 0 15,4 2 0 1,0-5 0-16,-1 5 0 16,6-5 0-16,-6 4 0 15,8-5 0-15,-1 5 1 0,4-2-1 16,-3 4 0 0,1-2 0-16,6-2 1 15,-5 2-1-15,5 0 2 0,-5 4 0 16,2-6 0-16,-1 6 1 15,-1-4 0 1,4 4 1-16,-2-2 0 0,2 5 1 16,1-5-2-16,0 5 2 15,-4-3-3-15,7 4 1 16,-9 1 0-16,5 5 1 16,-6-2-1-16,-2 8 0 15,-6-8 0-15,-2 8 0 16,0 0-1-16,-1 0 2 15,1 0-3-15,-2 5 0 16,0-5 0-16,2 0-1 16,-1 0 1-16,2 6-1 0,1-6 1 15,-7 6-1 1,2-1 0-16,-5 0 1 0,-3 0-1 16,-1 2-1-16,-6 2 1 15,-3-1-1-15,-1 3 1 16,-1 4-1-16,-3 0 2 15,-3 1-2-15,-2 5 2 16,0 0-1-16,-2 2 0 16,3-1 1-16,1 4-1 0,-2-3 0 15,0 9 0 1,7-3-1-16,0 5 1 16,-3 3 0-16,2 6 0 15,-2 8 0-15,-2 3-1 0,2 11 1 16,-1 3-1-1,2 14 0-15,1 6-1 16,5 6 1-16,11 6 0 0,5 4 0 16,11 1 1-16,13-2 0 15,9-4 0-15,15-4 2 16,9 0-2-16,13 3-1 16,9-4 1-16,14 1-1 15,9 9 1-15,3 0 0 16,10 6-1-16,8-1 0 15,4-4 1-15,4-5 1 16,12-3 0-16,3-8 0 16,7-7 0-16,10-6-2 15,5-7 2-15,10-3-1 16,-3-5 1-16,5-6-1 0,4-3 0 16,7-1 0-16,2-6 0 15,2-5 0 1,1-1 0-16,6 2 1 0,-4-5-2 15,3 3 2-15,-4 2-1 16,-3 6 1-16,-6 0-1 16,-3 7 1-16,-6 8 0 15,-1 3-1-15,0 2 1 16,-5 4-1-16,-1 4 0 16,-5 4 0-16,-5 5 1 0,1 0-1 15,-7 2 0 1,0 0 1-16,-9-1-1 15,0-2 1-15,1-7-1 16,2-3 1-16,6-10-2 0,3-5 0 16,-2-12 1-1,6-6-1-15,4-4 0 0,-1-4 0 16,2-8 1-16,3 3-1 16,-3-5 1-16,5-6 0 15,-4-3 0-15,6-7 0 16,4-6 0-16,1 0 1 15,0-11-1-15,0-4-1 16,1-4 1-16,-5 1 1 16,-2-1-1-16,-2 2 0 15,-9 1 0-15,-4 0 1 16,-9 0-1-16,6-4 0 0,-10 2 0 16,-3-6 0-1,-1-3 0-15,-4-2 0 16,-5-5-1-16,-2-7 1 0,-1-4 0 15,-8-7 0-15,-2-5 0 16,-4-10 0 0,4-4 1-16,-3-5-1 0,1-4 1 15,1 2 0-15,-1-3 0 16,4 1 0-16,-1-2-2 0,0 8 1 16,3 0 0-1,2 2 0-15,2 7 0 16,0 0-1-16,6 6 0 15,-1 5 0-15,1 8 1 0,3-5 0 16,-3 2 0 0,5-4 0-16,-3-5 0 15,0-10 0-15,1-5-1 0,1-7 0 16,-4-9 0-16,0-7 1 16,-4-6-2-1,-7-5 2-15,-4-6-2 0,-4 1 2 16,-9-4 0-16,-10-7-2 15,-7 2 1-15,-10-3-1 16,-13 3-1-16,-15 5-1 16,-8 13 0-16,-16 5-2 15,-5 16-4-15,-7 12-7 16,-9 4-6-16,10 19 0 16,-12-7-1-16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245.42004" units="1/cm"/>
          <inkml:channelProperty channel="Y" name="resolution" value="1983.47461" units="1/cm"/>
          <inkml:channelProperty channel="F" name="resolution" value="1.54358E-7" units="1/dev"/>
          <inkml:channelProperty channel="T" name="resolution" value="1" units="1/dev"/>
        </inkml:channelProperties>
      </inkml:inkSource>
      <inkml:timestamp xml:id="ts0" timeString="2020-01-28T15:08:03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8926 9962 26 0,'0'0'19'16,"0"0"0"-16,0 0-2 0,-13-17-2 15,13 17-3-15,-13-18-2 16,13 18 0-16,-14-20-3 15,14 20 0-15,-15-29-1 16,15 29 0-16,-20-29-1 16,11 15-1-16,-8-7 0 15,2 7 0-15,-5-6-1 0,-5 2 0 16,-2-4-1 0,3 2-1-16,-6-3 1 15,1 3-2-15,-5 0 1 16,4 2 0-16,-6-2 0 0,9 7 0 15,-11-2 0 1,-1 7 0-16,-2 2 1 0,-3 6-1 16,-5 0 0-16,-3 11 0 15,-5 0 0-15,3 5 0 16,-3 5 0-16,2 2 0 16,-2 6 0-16,6 7 0 15,-2 3-1-15,1 6 0 16,-2 4 0-16,1 7 1 15,0 3-1-15,1 9 0 16,-4 2 0-16,-4 3 0 16,3 5 1-16,2 4-1 15,2 4 1-15,2 5 0 16,5 5 0-16,2-2-1 16,6 6 1-16,7 2-2 0,7 2 1 15,7 2 1-15,9 1-1 16,8 2 0-1,0-4-1-15,10 2 1 0,10 0-1 16,4-2 3-16,7 0-2 16,8-4-1-16,6-6 1 0,7-4 0 15,7-8 0 1,6-9 0-16,5-12-1 16,5-8 2-16,7-11-1 15,6-7 2-15,2-12-1 0,6-8 0 16,2-9-1-1,0-7 1-15,3-16 0 16,-2-7-1-16,7-11 1 0,3-14 0 16,-1-8 0-16,2-9 1 15,5-12-1 1,6-12 0-16,-5-13 1 0,3-3-1 16,-10-11 1-16,-6-4 1 15,-8-10-2-15,-8-8 0 16,-13-7 1-16,-14-1 0 15,-16-8 0-15,-9 2 0 16,-11-4-1-16,-15 6-1 16,-9 1 0-16,-19 4 1 15,-10 8-1-15,-9 13 0 16,-10 8 0-16,-6 15-1 16,-15 13 1-16,-1 14 0 0,-13 16-1 15,3 18 0 1,0 16 0-16,0 12-2 15,17 27-6-15,-4-4-15 0,37 31-8 16,-4-1-4-16,18 6-3 16,16-2 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245.42004" units="1/cm"/>
          <inkml:channelProperty channel="Y" name="resolution" value="1983.47461" units="1/cm"/>
          <inkml:channelProperty channel="F" name="resolution" value="1.54358E-7" units="1/dev"/>
          <inkml:channelProperty channel="T" name="resolution" value="1" units="1/dev"/>
        </inkml:channelProperties>
      </inkml:inkSource>
      <inkml:timestamp xml:id="ts0" timeString="2020-01-28T15:16:17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13610 10413 89 0,'0'0'34'0,"0"0"-1"15,-6-15-3-15,17 31-13 16,-11-16-7-16,0 19-2 0,0-1-2 16,7 11-1-16,-7 0-1 15,9 13 1 1,-9-4-2-16,9 7 0 15,-9 2 0-15,0 4-1 0,0-6-1 16,0 0 1-16,-6-7-2 16,0-5 0-1,0-2 0-15,0-7 0 0,0-8 0 16,6-16 0-16,-6 15 0 16,6-15 0-16,0 0 0 0,-16-4 0 15,16 4-3 1,-6-20-4-16,6 20-16 15,0-28-10-15,3 11-5 16,-3-16-1-16,10 1-1 0</inkml:trace>
  <inkml:trace contextRef="#ctx0" brushRef="#br0" timeOffset="15061.1189">13293 12189 55 0,'0'0'30'0,"0"0"2"16,0 0-2-1,0 0-10-15,0 0-6 16,0 0-4-16,0 0-4 16,0 0 0-16,5-21-2 0,-5 21 0 15,28-30-2 1,-2 15 1-16,1-3-2 0,7-2 0 15,-1 3 0-15,1 3 0 16,0 3 0-16,-3 11 0 16,-5 0 0-16,-9 15 0 15,-1 6 0-15,-10 8 0 16,-6 9-1-16,-3 5 1 16,-9 2-1-16,-3 5-1 0,-4 1 1 15,-4 4 0 1,-1-7 0-16,0-1 0 15,2-6 0-15,7-3 0 16,-1-6 0-16,2-4 0 0,6-9 0 16,3-2 0-1,5-17 0-15,0 16 0 0,0-16 1 16,24 0 0-16,-3-7 0 16,4 0 0-16,9-8 0 15,9-1 1-15,7-2-1 16,2-3 0-16,1 2 0 15,-2-2 0-15,-3 4-1 16,-7 1 1-16,1 4-1 16,-14 2-1-16,-7 10-2 15,-21 0-5-15,35-6-17 16,-35 6-8-16,0 0-5 16,0 0 1-16,0 0-2 15</inkml:trace>
  <inkml:trace contextRef="#ctx0" brushRef="#br0" timeOffset="21493.7516">13314 7490 66 0,'-13'-7'29'16,"13"7"2"-16,3-16-1 16,-3-3-14-1,19 9-7-15,-10-10-3 0,18 8-2 16,-7-4 0-16,4 7-1 15,2-2 0-15,1 11 0 0,-4 0-1 16,-1 11-1 0,-4 2 0-16,-4 8 0 15,-4 6 0-15,-8 3-1 16,-2 3 0-16,-7 4 0 0,-4-3 0 16,-2 0 0-1,-2-2 0-15,-4-3 0 16,1-6 0-16,4-4 0 0,0-6 0 15,14-13 0-15,-19 12 0 16,19-12 0 0,0 0 0-16,14-17 1 0,5 1-1 15,8 0 1-15,4-3 0 16,12 4-1-16,-4 4 1 16,1 4-1-16,-3 7 1 15,0 8-1-15,-9 9 1 16,-8 10 0-16,-12 2 0 15,-8 9 1-15,-8 0-1 16,-6 5 1-16,-12-5-1 16,-3 5 1-16,-6-6-2 15,-1-4 1-15,-3-6-1 0,1-5 0 16,4-9 0 0,1-4 0-16,4-5-1 15,2-4-1-15,11-4-1 0,-2-10-4 16,18 14-14-16,-12-27-10 15,18 11-4 1,-6-8-1-16,9 2 1 0</inkml:trace>
  <inkml:trace contextRef="#ctx0" brushRef="#br0" timeOffset="25722.5134">13006 5970 8 0,'0'0'11'0,"0"0"-1"16,0 0 0-16,0 0 0 15,0 0-1-15,0 0-1 16,0 0-1-16,0 0-1 15,0 0 0-15,8-15-1 16,-8 15 0-16,0 0-2 16,0 0 1-16,0 0-1 15,0 0 0-15,0 0 0 16,0 0 1-16,0-14-1 16,0 14 1-16,0 0 0 0,0 0 0 15,0 0 1-15,0 0-1 16,0 0 1-1,0 0-1-15,0 0 1 0,0 0-1 16,0 0-1-16,0 22 1 16,0-22-2-16,0 25 1 15,0-5-1-15,0 2-1 16,-3 9 0-16,3 2 2 16,-6 1-2-16,6 2 0 15,-11-4 0-15,11 1 0 0,-5-6 0 16,5-1 0-1,-5-6-1-15,5-4 0 16,0-16 0-16,0 19 1 16,0-19-1-16,0 0 1 0,0 0-1 15,0 0 0 1,0 0 1-16,0 0-1 0,0 0 1 16,0 0-1-16,0 0 1 15,0 0 1-15,16-8 0 16,2 8 1-16,1-11 0 15,6 11 0-15,3-11 0 16,13 6 0-16,1-4 0 16,5 5-2-16,3-5 1 15,1 0 0-15,-7-1-2 16,1 0 0-16,-2 3-2 16,-10-13-2-16,-1 14-8 15,-18-17-12-15,6 15-6 16,-9-10-3-16,-3 4 0 15,-8-4-1-15</inkml:trace>
  <inkml:trace contextRef="#ctx0" brushRef="#br0" timeOffset="26102.4671">13347 5723 54 0,'0'16'32'16,"0"13"0"-16,7 16 0 0,-14 8-8 15,20 32-8-15,-21-5-6 16,15 20-4-16,-12 5-2 16,5 1-1-16,0-1-1 15,0-5-1-15,0-13-1 16,0-13 0-16,0-11-1 16,5-14 0-16,0-11-3 15,-5-25-7-15,15 3-16 16,-15-16-4-16,5-23-4 15,-5-3 0-15,6-10 0 0</inkml:trace>
  <inkml:trace contextRef="#ctx0" brushRef="#br0" timeOffset="27465.394">13160 8948 51 0,'0'0'30'16,"7"14"1"-16,-7 8 1 15,0-22-10-15,0 48-6 16,-13-24-6-16,13 14-2 16,-6-5-1-16,6 7-3 15,0-11 0-15,0 2-2 16,-8-7 2-16,8-2-3 0,0-9 2 16,0-13-3-1,0 17 0-15,0-17 0 16,0 0 1-16,0 0-1 0,20-17 0 15,-7 3 0-15,7-4-2 16,3-1 2-16,7-3-1 16,4 3 1-16,0-1-1 15,6 4 1-15,4 9-2 16,-5 7 2-16,3 0 2 0,-5 16-2 16,-1 3 2-1,-6 8-2-15,-3 3 2 16,-8 7-2-16,-6 4 2 15,-1 8-1-15,-12 0-1 0,-5 2 1 16,-9 2 0 0,-4-1 0-16,-5-3-1 15,-3-3 1-15,-4-5-1 0,-7-9 0 16,3-5-2-16,-9-19-3 16,14 1-9-16,-18-31-14 15,21 4-4-15,-7-25-3 16,13-2 0-16,-6-15 1 15</inkml:trace>
  <inkml:trace contextRef="#ctx0" brushRef="#br0" timeOffset="27720.3817">13097 9048 66 0,'0'0'33'16,"0"0"0"-16,19 7 1 16,-6-22-11-16,25 15-9 0,-7-18-7 15,15 5-2-15,2-7-2 16,5 1-1-16,0-3-2 16,-5-5-3-16,11 16-17 15,-25-24-9-15,12 10-5 16,-11-9-1-16,2 1-1 0</inkml:trace>
  <inkml:trace contextRef="#ctx0" brushRef="#br0" timeOffset="62978.338">20817 5362 72 0,'16'-23'34'15,"0"-10"-1"-15,11-1 0 16,1-20-11-16,15 15-11 0,-3-16-7 16,7 5-1-1,-2-3-3-15,6 4 0 0,-6 6 1 16,-4 3-2-16,-4 9-1 16,-10 4-2-16,-3 16-4 15,-13-14-9 1,4 25-13-16,-15 0-4 0,0 0 0 15,0 0 0-15</inkml:trace>
  <inkml:trace contextRef="#ctx0" brushRef="#br0" timeOffset="63470.3108">20684 5384 40 0,'0'0'29'0,"-19"-6"0"16,19 6 0-16,-5-16-7 15,-5-6-5-15,16 8-4 16,-12-15-6-16,14 10-1 15,-3-11-3-15,5 6-1 16,0-1-1-16,1 5 0 16,-3-1-1-16,-8 21-1 15,20-13 2-15,-20 13 0 0,0 0 2 16,11 32-2-16,-17-8 1 16,0 5-2-1,-1 8 2-15,-5 0-1 0,5 4 0 16,0 0 0-16,-3-3 0 15,5-7 0-15,0-4 0 16,5-5 0-16,-5-6 1 16,5-16-1-16,0 0 1 15,15 9-1-15,1-18 0 16,4-5 0-16,2-3-1 0,4-6-2 16,8 8-6-1,-13-16-17-15,18 12-6 16,-13-9-4-16,12 5-1 15,-6-10 0-15</inkml:trace>
  <inkml:trace contextRef="#ctx0" brushRef="#br0" timeOffset="63806.293">21614 4501 96 0,'12'36'38'0,"-7"-6"0"16,8 14 0-16,-13-13-21 15,16 20-9 1,-10-11-4-16,3 4-1 0,-9-5-3 16,0-11-4-16,3 10-12 15,-3-38-13-15,0 14-6 0,-5-30-4 16,13 0 1 0,-8-17-1-16</inkml:trace>
  <inkml:trace contextRef="#ctx0" brushRef="#br0" timeOffset="64219.2631">21791 4463 88 0,'14'38'37'0,"-9"-2"0"0,7 9 0 15,-12-16-18-15,15 16-10 16,-9-12-4-16,3 0-1 15,-5-10-2-15,1-6 0 16,-5-17-1-16,0 0-1 16,0 0-1-16,0 0 0 15,0-25 0-15,0-3-1 16,3-2 0-16,2-8-1 16,6 1 0-16,-3-8 0 15,13 7 1-15,-1 0 0 0,1 7 1 16,5 5 0-1,-2 10 1-15,3 10 1 16,-1 11 0-16,-2 12 1 0,-4 5 0 16,1 9 0-16,-7 2-1 15,4 5 1-15,-8-3-1 16,-3-1-1-16,2-5-3 16,-9-16-5-16,15 9-18 15,-15-22-7-15,12-15-3 0,-8-9-1 16,11-5-1-1</inkml:trace>
  <inkml:trace contextRef="#ctx0" brushRef="#br0" timeOffset="64433.2517">22282 4191 95 0,'0'27'39'0,"20"11"0"16,-12-9-1-1,25 24-23-15,-19-8-6 0,12 6-4 16,-8-5-1-16,7-3-3 16,-6-4-2-16,-4-12-3 15,2 3-8-15,-17-30-17 16,0 0-6-16,0 0-3 16,0 0-1-16,-12-31 1 15</inkml:trace>
  <inkml:trace contextRef="#ctx0" brushRef="#br0" timeOffset="64610.2397">22294 4443 83 0,'27'-4'38'0,"6"4"0"0,0-7 0 16,14 14-13-16,-3-18-18 16,3 4-4-16,-6-2-4 15,-9-9-5-15,10 18-18 16,-31-22-8-16,14 13-5 15,-20-12-1-15,-1 5-1 16</inkml:trace>
  <inkml:trace contextRef="#ctx0" brushRef="#br0" timeOffset="64810.2305">21906 4136 87 0,'-25'11'40'16,"-4"-11"-2"-16,16 7 0 16,13-7-16-16,0 0-24 15,0 0-21-15,0 0-10 16,23 0-4-16,-23 0-2 16,31 0 0-16</inkml:trace>
  <inkml:trace contextRef="#ctx0" brushRef="#br0" timeOffset="65505.1871">18793 7506 107 0,'20'-11'36'0,"6"-12"1"15,16 6-3-15,-1-17-21 16,17 10-7-16,3-6-2 0,4 7-2 16,-5-3-2-1,3 9 0-15,-12 4-3 16,-11-3-3-16,2 16-9 15,-28-11-15-15,12 11-4 0,-26 0-3 16,0 0 1 0,0 0-1-16</inkml:trace>
  <inkml:trace contextRef="#ctx0" brushRef="#br0" timeOffset="65933.17">18674 7493 68 0,'0'-23'32'16,"0"1"1"-16,11 1 0 15,0-15-10-15,10 12-11 0,-11-9-5 16,8 9-3-16,-4-1-2 15,-1 7 0 1,-13 18-1-16,0 0 0 0,0 0 1 16,0 0-1-16,-10 18 0 15,-7 3 0-15,-4 6 0 0,0 6-1 16,-4 0 1 0,0 2-1-16,0 6 1 15,3-1-1-15,5-1 0 16,3-4 1-16,2-3 0 0,12-4 0 15,0-7 1 1,19-5-1-16,4-6 1 16,9-6-1-16,5-4-1 15,5-7-6-15,16 10-17 0,-14-19-7 16,22 11-5 0,-5-16-2-16,-1 0-2 0</inkml:trace>
  <inkml:trace contextRef="#ctx0" brushRef="#br0" timeOffset="67053.109">20079 7096 75 0,'-16'-14'35'16,"16"14"1"-16,0 0 0 0,19 23-8 15,-19-23-13-15,15 29-6 16,-5-7-3-16,7 8-1 0,-6 0-2 15,4 1 0 1,-5-3-3-16,-1-2-1 16,5-1-5-16,-14-25-16 15,25 11-9-15,-25-11-5 0,25-15-2 16,-14-8 0 0,6 1 0-16</inkml:trace>
  <inkml:trace contextRef="#ctx0" brushRef="#br0" timeOffset="67453.0747">20274 7034 101 0,'0'17'35'16,"11"17"1"-16,-4-9-3 16,22 19-19-16,-17-12-5 15,10 7-5-15,-7-10 0 16,2-2-2-16,-5-12-1 15,-12-15 0-15,23 10-1 16,-23-10 0-16,11-20-1 16,-11-2 0-16,4-2 0 0,-4-6-1 15,0 0 0 1,0-7 0-16,2 3 0 16,6-3 1-16,2 8 0 0,-3 2 0 15,5 7 2-15,3 9 0 16,-1 4 0-16,5 11 0 15,0 7 1-15,2 9 0 16,-2 1-1-16,-1 3 0 16,1 0 0-16,5-1-1 0,-8-4 0 15,-1-6-2 1,0 4-5-16,-15-17-16 16,19 0-6-16,-14-22-5 15,9 8-2-15,-9-12-1 0</inkml:trace>
  <inkml:trace contextRef="#ctx0" brushRef="#br0" timeOffset="67662.0675">20774 6708 102 0,'5'45'37'0,"2"-10"-1"15,16 15 1-15,-12-12-23 16,17 13-6-16,-9-7-4 15,1-5-2-15,1-7-4 16,-9-13-3-16,8 6-14 0,-20-25-11 16,0 0-3-1,0 0-4-15,0-15 0 16,-17-2 0-16</inkml:trace>
  <inkml:trace contextRef="#ctx0" brushRef="#br0" timeOffset="67849.0517">20689 6927 87 0,'0'0'36'0,"24"-7"0"16,9 7 1-1,-1-24-12-15,23 16-17 16,-12-7-5-16,6 2-3 16,-3 2-2-16,-15-7-8 0,8 18-15 15,-18-21-7 1,3 13-4-16,-24 8-1 15,6-23 1-15</inkml:trace>
  <inkml:trace contextRef="#ctx0" brushRef="#br0" timeOffset="68024.0418">20381 6728 103 0,'-15'11'33'0,"15"10"-8"16,0-21-16-16,9 22-34 16,11-7-7-16,7-2-2 15,4 1-1-15</inkml:trace>
  <inkml:trace contextRef="#ctx0" brushRef="#br0" timeOffset="68805.0291">22704 8331 83 0,'16'-21'38'0,"17"-5"-1"0,8-15 2 16,25 6-18-16,-9-23-10 15,25 7-5-15,-7-5-2 16,6-3-1-16,-7 7-4 16,-12 5-3-16,-4 21-7 15,-34-12-16-15,10 27-7 16,-23-5-3-16,-11 16 0 16,0 0 0-16</inkml:trace>
  <inkml:trace contextRef="#ctx0" brushRef="#br0" timeOffset="69291.9875">22556 8389 37 0,'-7'-15'29'0,"0"-4"0"0,7-1 1 15,0 1-9 1,0-13-6-16,14 15-3 16,-14-8-3-16,17 7-1 0,-12-2-3 15,-5 20 1-15,17-27-3 16,-17 27 2-1,0 0-3-15,0 0-2 0,9 17 1 16,-9 2-2-16,-11 3 1 16,2 2-1-16,1 6 1 15,-3 3-2-15,-2-3 2 16,3 0 1-16,-1-1 0 16,5-2 1-16,-3-9-1 15,4 4 2-15,5-9-1 16,0 1 1-16,0-14 0 15,20 8-1-15,-2-8 0 16,6-8-2-16,8 4-2 0,3-14-8 16,16 18-15-1,-15-21-6-15,14 8-5 16,-4-9-1-16,8 3 0 0</inkml:trace>
  <inkml:trace contextRef="#ctx0" brushRef="#br0" timeOffset="69640.9886">23591 7554 93 0,'5'17'36'16,"11"12"0"-16,-5-3 1 16,20 19-19-16,-15-16-9 15,11 11-4-15,-9-5-2 16,2-1-2-16,0-1-4 15,-20-33-17-15,31 32-9 16,-31-32-4-16,26-9-4 16,-17-16-1-16,10-2 1 15</inkml:trace>
  <inkml:trace contextRef="#ctx0" brushRef="#br0" timeOffset="70051.9245">23831 7471 91 0,'8'33'37'0,"-3"-4"1"0,9 11 0 15,-2-18-12-15,16 21-16 16,-9-9-5-16,0-1-2 0,-1-9-1 16,-6-2 0-1,-12-22-1-15,19 13-1 16,-19-13 0-16,7-21-1 0,-7-2-1 15,-9-8-1-15,9-3-1 16,-12-10 0 0,12 6 0-16,-11-8 0 15,11 7 0-15,0 4 2 0,0 8 0 16,10 7 2-16,-10 20 1 16,28-6 2-1,-8 16-1-15,5 12 1 0,1 5 0 16,3 4 0-16,-2 1-1 15,9 1-1-15,-2-2-1 16,0-7 0-16,-1-2-4 16,-8-17-2-16,10 9-8 15,-22-30-13-15,16 8-6 16,-16-19-3-16,0 3 0 16,-4-15 1-16</inkml:trace>
  <inkml:trace contextRef="#ctx0" brushRef="#br0" timeOffset="70262.9121">24297 7131 100 0,'0'14'37'15,"-4"2"0"-15,17 20 0 16,-8-7-18-16,29 22-11 16,-9-2-2-16,13 7-3 15,-6-5-1-15,-5-4-2 16,2-5-1-16,-7-8-2 0,-1 1-5 15,-21-35-16 1,17 27-9-16,-17-27-2 16,0 0-3-16,-20-19 1 0</inkml:trace>
  <inkml:trace contextRef="#ctx0" brushRef="#br0" timeOffset="70447.912">24231 7427 80 0,'0'0'36'16,"21"-19"-1"-16,0 6 1 16,12 9-9-16,-4-13-19 15,9 6-5-15,-3 3-5 16,-6-8-8-16,6 16-17 16,-19-7-4-16,4 7-5 15,-5 0 1-15,-2-6-2 0</inkml:trace>
  <inkml:trace contextRef="#ctx0" brushRef="#br0" timeOffset="72065.8077">24202 11095 70 0,'21'-20'34'0,"-8"11"0"15,15 9-3 1,-8-6-11-16,25 19-7 16,-16-8-4-16,17 14-3 0,-7 6-1 15,9 15-1-15,-3 5 0 16,6 17-2-16,-14 14 0 16,6 19 0-16,-4 14-1 15,3 18 1-15,3 8 0 16,9 6 0-16,7 5-1 15,3-1 1-15,1-8 0 16,-2-6-1-16,-3-18 0 16,-7-16-1-16,-11-13-1 15,-10-19-2-15,-11-8-6 16,-25-32-15-16,18 4-9 16,-14-29-5-16,-12 0-1 15,-6-16-1-15</inkml:trace>
  <inkml:trace contextRef="#ctx0" brushRef="#br0" timeOffset="72660.7926">24220 10997 50 0,'-6'27'32'0,"2"-8"-1"15,4 3 2-15,0-6-9 16,10 16-9-16,-16-12-6 16,15 6-3-16,-16-5-1 15,7 1-2-15,0-22 0 16,-6 21-2-16,6-21 0 15,-20-7-1-15,7-8 0 16,-3-6 0-16,1-11-1 0,-3-8 0 16,6-4 0-1,0-3 0-15,3 1 1 0,4 2 1 16,5 3 0-16,5 4 0 16,8 7 1-16,4 10-1 15,4 9 1-15,11 11 0 16,4 9 0-16,8 6-1 15,1 7 0-15,2 4-2 16,7 6-2-16,-11-12-8 0,14 19-14 16,-19-14-7-1,5 7-3-15,-10-7-1 16,2 8 1-16</inkml:trace>
  <inkml:trace contextRef="#ctx0" brushRef="#br0" timeOffset="73169.7435">23618 12586 73 0,'0'0'35'0,"0"41"1"15,0-11-2-15,20 31-9 16,-12-11-9-16,23 25-5 0,-2-4-4 16,12 12-2-1,0-1-1-15,9-10-3 16,-5-9 1-16,3-13-3 0,-4-14 0 15,-6-14-3-15,-3-4-1 16,-12-27-4 0,7 9-10-16,-30-25-11 0,13 9-6 15,-17-12-1-15,4 6 1 16,-15-7 0-16</inkml:trace>
  <inkml:trace contextRef="#ctx0" brushRef="#br0" timeOffset="73655.7185">23494 12741 76 0,'-24'8'33'0,"-5"8"0"0,4 13 1 16,-5-5-13-16,17 21-11 15,-2-5-5-15,9 5-1 0,6-10-2 16,0-7-1 0,10-13 0-16,-10-15 0 15,27-11-1-15,-9-12 1 0,-3-13-1 16,4-12 0-16,-6-4 0 15,3-9 0 1,-4-1 1-16,0-2-2 16,-4 4 1-16,-2 4 0 0,2 10 0 15,-5 8 0-15,4 7 1 16,4 14-1-16,-11 17 0 16,24 0 0-16,-4 17 1 15,3 7-1-15,5-1 1 16,10 3-1-16,3-1 0 15,5-3-1-15,7-2-4 16,-4-20-6-16,23 18-15 16,-14-28-5-16,11 6-4 15,-7-13-1-15,5 3 0 16</inkml:trace>
  <inkml:trace contextRef="#ctx0" brushRef="#br0" timeOffset="74203.689">23030 13660 71 0,'0'-24'31'15,"0"9"1"-15,-12-8-6 16,12 23-9-16,-33-33-7 16,14 22-4-16,-8-2-2 0,4 13-1 15,-4-8 0 1,9 18 1-16,1 4-1 15,7 16 1-15,5 5 0 0,5 16 0 16,8 6-1-16,7 8 0 16,0 2 0-1,4 1-2-15,1-5-2 0,1-10-2 16,1 7-10-16,-12-36-13 16,10 12-6-16,-20-36-4 15,5 22-2-15,-5-22 2 16</inkml:trace>
  <inkml:trace contextRef="#ctx0" brushRef="#br0" timeOffset="74417.6728">22741 14027 86 0,'0'0'34'16,"15"-10"-2"-16,0 10 1 0,-3-22-19 15,16 11-7-15,0-11-4 16,6-5-3-16,0 3-3 16,-2-16-7-16,14 13-14 15,-17-14-6-15,7 8-3 16,-7-6 0-16,-1 6 0 16</inkml:trace>
  <inkml:trace contextRef="#ctx0" brushRef="#br0" timeOffset="74647.6582">23256 13476 94 0,'12'29'34'16,"-2"-1"1"-16,10 17-6 16,-9-13-14-16,14 19-5 15,-10-8-3-15,5 5-2 16,-6-5-3-16,-1-5-1 15,-3-5-3-15,-6-12-5 0,12 9-15 16,-16-30-8 0,15 5-4-16,-12-19-2 15,13-1 1-15</inkml:trace>
  <inkml:trace contextRef="#ctx0" brushRef="#br0" timeOffset="74958.6435">23495 13679 81 0,'0'18'34'0,"-3"-4"1"16,10 19 1-16,-7-12-13 16,19 18-12-16,-11-13-4 15,13 3-2-15,-4-12-2 16,8-4 0-16,0-13-2 16,-1-7-1-16,3-13 0 15,-3-2 0-15,-6-7 0 16,0-1-1-16,-8-3 1 0,-3-1 0 15,-7 2 0 1,0 2 0-16,-7 5 0 16,-5 3 0-16,-4 4 0 0,0 3-1 15,-2 9-1-15,-1 6 0 16,1 8-1 0,-4 0-4-16,16 24-16 0,-18-16-7 15,19 19-3-15,-8-8-3 16,13 7 1-16</inkml:trace>
  <inkml:trace contextRef="#ctx0" brushRef="#br0" timeOffset="75487.6193">24254 13533 69 0,'-16'-22'32'16,"11"9"1"-16,-12-8 1 15,17 21-11-15,-39-21-11 16,18 25-4-16,-12-4-2 16,8 21 0-16,-11 1-2 15,5 13 0-15,2 4-1 16,5 11 0-16,2 0-1 15,10 4 0-15,5-6-1 16,14-6 0-16,6-8-1 16,5-10 1-16,9-11-1 0,4-13-1 15,2-15 1 1,1-7-1-16,-4-7 0 16,-4-4 1-16,-4-5-1 0,-4-1 0 15,-4 2 1-15,-8-1-1 16,1 5 1-1,-7 6 0-15,0 2 0 0,0 7 0 16,0 18 0-16,0 0 1 16,0 0-1-16,-13 23 1 15,13 4 0-15,6 6-1 16,1 0 1-16,3 1-1 16,9-7-1-16,5-12-1 15,8-4-5-15,-6-24-9 0,17 13-12 16,-18-36-5-1,13 5-4-15,-17-14 0 16,7 5 1-16</inkml:trace>
  <inkml:trace contextRef="#ctx0" brushRef="#br0" timeOffset="75722.5962">24499 13064 109 0,'0'0'39'0,"0"29"-1"15,15 19 0-15,-11-2-25 16,20 22-7-16,-4-1-1 16,5 5-2-16,-2-4-1 15,0-5-3-15,-3-12-1 16,-2-13 0-16,-3-7-3 16,-15-31-4-16,17 25-12 0,-32-38-10 15,15 13-6 1,-30-27 0-16,11 7 0 0,-12-8 2 15</inkml:trace>
  <inkml:trace contextRef="#ctx0" brushRef="#br0" timeOffset="76235.5667">24380 13402 73 0,'0'0'34'0,"0"0"-1"16,-7-15 1-16,29 15-9 0,1-15-16 15,20 5-5 1,0-10-2-16,9-2-1 15,0-3-1-15,2 1 1 16,-4 0-2-16,-8 1 2 0,-4 3-2 16,-12 0 1-1,-4 5-1-15,-2 5 3 16,-20 10-2-16,14-12 1 0,-14 12 1 16,0 0 0-16,0 0 1 15,-18 11 0-15,18-11 1 16,-22 26 0-16,9-10 0 15,4 4-1-15,-2-3 0 16,7 6-1-16,4-5 0 16,0 2-1-16,4 2 0 15,7-6-1-15,2 1 1 16,1 1-1-16,3 0 1 16,0 2-1-16,-1 1 0 15,-1 1 0-15,-6-2 0 16,5 2 2-16,-8-2-4 15,-2-4 2-15,-4-2 0 0,0-14 0 16,-8 21-1 0,8-21 1-16,-18 17 0 0,18-17 0 15,-22 11 0-15,22-11-1 16,-25 10 0-16,25-10 0 16,-20 5-2-16,20-5-2 15,0 0-7-15,-29-8-13 16,29 8-8-16,0 0-4 15,0 0-1-15,0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245.42004" units="1/cm"/>
          <inkml:channelProperty channel="Y" name="resolution" value="1983.47461" units="1/cm"/>
          <inkml:channelProperty channel="F" name="resolution" value="1.54358E-7" units="1/dev"/>
          <inkml:channelProperty channel="T" name="resolution" value="1" units="1/dev"/>
        </inkml:channelProperties>
      </inkml:inkSource>
      <inkml:timestamp xml:id="ts0" timeString="2020-01-28T15:24:30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20048 1973 76 0,'0'0'34'0,"0"-24"0"0,0 24-2 16,-18-9-10-1,23 30-8-15,-5-21-5 0,-14 45-2 16,4-9-1-16,10 15-2 15,-7 5 0-15,7 4-2 16,0 3 0-16,7-1-1 16,3-8 0-16,4-6-1 15,0-14 0-15,8-13-1 16,2-13-1-16,0-16 1 16,5-12-1-16,-2-12 0 15,6-12 0-15,-4-7 0 16,0-7 1-16,-6-3 0 0,2 2-1 15,-6-6 2 1,-2 8-1-16,-10 4 1 16,-2 8 1-16,3 12-1 0,-8 13 1 15,0 20 1-15,0 0-1 16,0 24 2 0,-9 12-1-16,9 17 0 0,0 4 0 15,0 5-1-15,9 0 0 16,3-4-1-16,4-6-1 0,3-13-2 15,10-3-3 1,-9-36-9-16,19 14-14 16,-14-27-8-16,13-2 0 15,-11-19-2-15,14 2 3 0</inkml:trace>
  <inkml:trace contextRef="#ctx0" brushRef="#br0" timeOffset="607.9512">20658 1949 89 0,'-33'0'34'0,"14"11"0"16,-6-3 0-16,18 20-17 15,-5-12-8-15,12 16-3 16,9-7-2-16,6 9-1 16,6 1-1-16,8 3 0 15,0-5 0-15,3 5-1 16,-7-4 1-16,0 1-1 15,-10-1 0-15,-3-8-1 16,-12 0 0-16,0-4 0 16,-14-5 0-16,-4-1-1 0,-2-7 0 15,0-1-1 1,6-3 1-16,-1-5 0 16,15 0 1-16,0 0-1 0,0 0 2 15,24-17-1-15,1 2 1 16,12-2-1-16,2-7 1 15,6-1 0-15,-1-9-1 16,3 0 1-16,-3-7-1 16,-3-1 1-16,-5 1-1 0,-5-1 1 15,-10-2-2 1,-2 7 1-16,-13 2 0 16,-6 2-1-16,-14 7-1 0,-2 7 1 15,-11 8 0-15,-7 11 0 16,5 7 0-1,-7 12 1-15,4 13 1 0,4 12 0 16,13 2 0-16,11 5 0 16,11 1 0-16,12-3 0 15,10-6 1-15,12-9-2 16,6-9 1-16,9-11 0 16,-2-7-1-16,-1-7 0 15,-3-4-1-15,-7-7 0 16,-6-3 0-16,-8-3-4 15,-2 6-3-15,-27-20-16 16,21 22-8-16,-25-14-5 16,4 23 0-16,-12-29 0 15</inkml:trace>
  <inkml:trace contextRef="#ctx0" brushRef="#br0" timeOffset="1125.9177">19869 3333 82 0,'5'-24'34'0,"7"-1"1"16,-7-10-1-16,12 9-18 0,-17-15-10 15,12 9-3-15,-4 2-4 16,-8 1-4-16,16 17-16 16,-16-9-8-16,0 21-4 15,0-15-1-15,0 15 0 16</inkml:trace>
  <inkml:trace contextRef="#ctx0" brushRef="#br0" timeOffset="1310.9086">20016 3339 88 0,'14'19'36'0,"-14"-19"1"15,18 0-2-15,-18-16-17 0,20 7-10 16,-9-15-5-16,-2 1-2 16,6 1-5-16,-15-14-17 15,17 21-8-15,-17-12-6 16,10 12-1-16,-10-4-1 15</inkml:trace>
  <inkml:trace contextRef="#ctx0" brushRef="#br0" timeOffset="1727.8787">20644 3279 85 0,'0'0'37'0,"0"0"0"0,29-22 0 15,-20-7-18-15,15 10-12 16,-3-2-7-16,-1-9-5 15,11 20-19-15,-16-13-6 16,5 15-5-16,-6-8-2 16,1 16 1-16</inkml:trace>
  <inkml:trace contextRef="#ctx0" brushRef="#br0" timeOffset="1935.8673">20880 3326 100 0,'6'13'36'16,"-6"-13"1"-16,22-12-2 0,-14-11-25 15,15 4-5 1,-4 0-6-16,-5-10-9 0,12 23-17 16,-15-12-6-16,4 13-3 15,-15 5-2-15,22-13 0 16</inkml:trace>
  <inkml:trace contextRef="#ctx0" brushRef="#br0" timeOffset="3840.7565">19798 4272 69 0,'0'0'34'0,"0"0"-3"16,0 0 2-1,-8-24-15-15,8 7-13 0,-5-4-11 16,-9-12-16-16,14 5-8 15,-6-5-2-15,6 1 0 16,-5 3-2-16</inkml:trace>
  <inkml:trace contextRef="#ctx0" brushRef="#br0" timeOffset="4530.7177">20778 4298 71 0,'0'0'34'0,"0"0"1"16,0 0-2-16,21-22-14 16,-21-1-12-16,14 3-3 15,2-3-8-15,-6-13-15 16,12 15-10-16,-10-10-5 16,6 3 0-16,-3 3-1 15</inkml:trace>
  <inkml:trace contextRef="#ctx0" brushRef="#br0" timeOffset="18525.908">3242 6833 30 0,'0'0'21'0,"0"0"-1"0,0 0-1 15,0 0-5-15,0 0-4 16,0 0-2 0,0 0-2-16,5 15-2 0,-5-15 0 15,17 12 0-15,-4-3 0 16,-13-9 0-16,32 13 1 0,-19-8 0 15,18 6 0 1,-9-6 0-16,9 7 0 16,-2-7-1-16,7 7 0 15,-2-7-1-15,6 6 0 0,-6-6-2 16,8 6 2 0,-4-6-1-16,3 2 1 15,3-1-1-15,3 1 0 0,-3-7 1 16,7 7 0-16,1-7-1 15,7 0 1-15,2 0-1 16,3 0 0-16,-2-7 0 16,6 7 0-16,-5-8-1 15,0 8 1-15,3-10-1 16,5 4 0-16,-3 0 0 16,5 0-1-16,4-3 1 15,6 2-1-15,6-3 1 16,8 1-1-16,-1 0 1 15,0-1-1-15,6-1 1 16,-2 0-1-16,-2 0 1 16,3 0-1-16,-4-1 0 0,3 1 0 15,2 0 0 1,-1 3 0-16,-1-3 1 0,-2 2-1 16,6-1 0-16,-3 4 0 15,-5-3 0-15,2 2-1 16,-5 1 1-16,-3 0 0 15,1 6 0-15,5-7 0 16,-7 7 0-16,0 0 0 16,-2 0 0-16,-5 0-1 0,-5 0 1 15,0 0 0 1,-3 0 0-16,-6 0-1 16,-4 0 1-16,-2 0 0 15,1 0 0-15,4 0 0 0,-3 6 0 16,0-6 0-1,6 0 0-15,-4 0 0 0,3 0-1 16,-1 0 1-16,-2 0 0 16,0 5 0-16,1-5 0 15,-3 0 0-15,-3 3 0 16,3-3 0-16,-3 0-1 16,-1 0 1-16,5 0 0 15,-2 5 0-15,-1-5 0 16,2 0-1-16,3 0 1 15,-2 5 0-15,4-5 1 16,1 0-1-16,-1 5 0 16,4-5 0-16,-3 0 0 15,4 4 0-15,0-4 0 16,2 0 0-16,2 0 0 16,8 0 0-16,0 0 0 0,7 0 0 15,2 0 0 1,5 5 0-16,2-5 0 0,-2 0 0 15,1 0 0-15,3 0 0 16,-4 0 0-16,4 0 1 16,-2 0-1-16,3 0 0 15,-7 0 0-15,-1 0 0 16,-1 0 0-16,-6 0 0 16,-7 0 1-16,-6 0-1 0,-6 0 0 15,-2 0 0 1,-6 0 1-16,-3 0-1 15,-2 0 0-15,-1 0 1 0,-1 0-1 16,-3 0 0-16,3 0 1 16,-3 0-1-1,0 0 1-15,3 0-1 0,-6 0 0 16,1 0 1-16,-5 0-1 16,5 0 1-16,-7 0-1 15,1-5 0-15,-4 5 0 16,2-4 1-16,-4 4-1 15,0 0 0-15,-1-7 0 16,0 7 1-16,1 0-1 16,0 0 0-16,1 0 0 15,2 0 0-15,0-5 1 16,3 5-1-16,2 0 0 0,0-6 0 16,2 6 1-1,-4-4-1-15,7 4 0 16,0-5 0-16,0 5 0 0,4 0 0 15,-1 0 0-15,0-5 0 16,1 5 0 0,6 0 1-16,-1 0-1 0,8 0 0 15,-4-5 0-15,8 5 1 16,3-4-1-16,4 0 0 0,2 4 0 16,2-7 0-1,0 7 0-15,-1-4 1 16,3 4-1-16,1-7 0 15,-3 7 0-15,0-7 0 0,7 7 0 16,3-7 0 0,-1 1 1-16,2 6-1 15,1-8 0-15,3 3 0 0,1 1 0 16,1 4 0-16,-4-5 1 16,0 5-1-16,3-7 0 15,-2 7 0-15,4 0 0 16,-6-4 0-16,5 4 0 15,-2 0 0-15,-4-5 1 16,0 5-1-16,-4 0 0 16,-1 0 0-16,-3 0 0 15,-1 0 0-15,1 0 0 16,-7 0 0-16,-3 0 0 16,0 0 0-16,-7 0 1 15,0 0-1-15,-5 0 0 16,-2-5 0-16,-6 5 0 0,6 0 0 15,-6-4 0 1,1 4 0-16,0 0 0 16,2 0 0-16,1-4 0 0,-2 4 0 15,1 0 0-15,8 0 0 16,2 0 0-16,0 0 0 16,1 0 0-16,7 0-1 15,-2 0 1-15,1 0 0 16,1 4 0-16,-2-4 0 0,2 0 0 15,3 0 0 1,-1 0 0-16,6 0 0 16,-1 0 0-16,1 0 0 15,6 0 0-15,2 0 0 0,-2 4 0 16,0-4 0 0,-3 7 0-16,-5-7 1 0,4 7-1 15,-4-7 0-15,-5 5 0 16,2-5 0-16,-4 8 0 15,-2-8 0-15,-1 10 0 16,-3-10 0-16,-3 8 1 16,-1-4-1-16,0 1 0 15,-4 4 0-15,-1-5 0 16,-4 3 0-16,1-2 0 16,-6 2 0-16,1 1-1 15,-1 1 1-15,-7-2 0 16,1 2 0-16,-3-1 0 15,-1 2 0-15,-3-1 0 16,-1 2 0-16,-1-4 0 16,-4 1 0-16,0-1-1 0,-3 0 2 15,-5-3-2 1,-2-4 1-16,-6 7 0 0,-3-7 0 16,-15 0 1-16,24 3-2 15,-24-3 1-15,16 0 0 16,-16 0 0-16,0 0 0 15,0 0-1-15,0 0 0 16,13-3-1-16,-13 3-1 16,0 0-1-16,-10-18-4 0,10 18-11 15,-9-17-8 1,9 17-6-16,-10-19-4 16,10 19 1-16,0-24 0 0</inkml:trace>
  <inkml:trace contextRef="#ctx0" brushRef="#br0" timeOffset="27069.4136">16218 5761 27 0,'0'0'22'0,"0"0"2"16,5-22-2-16,-5 22-6 16,0-14-3-16,0 14-4 15,-11-13-4-15,11 13-1 16,-9-15-2-16,9 15-1 15,0 0 0-15,-20-14 0 16,20 14 0-16,-19-5 0 16,19 5 0-16,-24 0 0 15,24 0 0-15,-27 9-1 16,14 0 1-16,13-9 0 0,-26 18-1 16,16-3 1-1,-3-2-1-15,3 3 0 16,1 0 0-16,-1 2 0 0,4 3 1 15,-4 2-1-15,0 7 1 16,0-2 0-16,-2 8 2 16,-2 4-2-16,9 0 2 15,-1 1-1-15,6 2 1 16,-6-3-1-16,6-3 1 0,12-2-2 16,1-1 0-1,6-10 0-15,0 3 0 16,0-5 1-16,7-1-2 15,-2-7 2-15,3-1-2 0,-1 0 1 16,6-6 0 0,-8-7 0-16,4 5 0 15,1-5-1-15,-9-6 1 0,5-4-1 16,-6-2 2-16,1-6-2 16,-7-3 2-1,1-7-2-15,-2-5 1 0,-4-7-2 16,-3-3 0-16,1-4 0 15,-6-6-1-15,0 2 1 16,0-5-2-16,-7 2 3 16,-3 3-3-16,2 6 3 15,-1-1-1-15,-2 5 0 16,-2 6 0-16,2 10-1 16,-8 1-2-16,19 24-4 15,-28-18-10-15,28 18-8 16,-20 5-2-16,20-5-1 0,-18 27 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245.42004" units="1/cm"/>
          <inkml:channelProperty channel="Y" name="resolution" value="1983.47461" units="1/cm"/>
          <inkml:channelProperty channel="F" name="resolution" value="1.54358E-7" units="1/dev"/>
          <inkml:channelProperty channel="T" name="resolution" value="1" units="1/dev"/>
        </inkml:channelProperties>
      </inkml:inkSource>
      <inkml:timestamp xml:id="ts0" timeString="2020-01-28T15:40:02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8541 9075 51 0,'0'0'31'16,"0"0"2"-16,0 0-1 16,19 0-8-16,-19-17-11 15,22 22-3-15,-22-5-4 16,20 0-1-16,-20 0-2 15,18 4 0-15,-18-4-1 16,0 18-1-16,0-18 1 16,-7 18-1-16,7-18 0 15,-20 12 0-15,20-12-1 16,-24 0 0-16,24 0 0 0,-22-4 0 16,22 4-3-1,-17-17-2-15,17 17-7 16,-9-20-14-16,9 20-7 0,7-21-2 15,-7 21 1-15,19-21 0 16</inkml:trace>
  <inkml:trace contextRef="#ctx0" brushRef="#br0" timeOffset="634.0187">9257 8984 67 0,'9'-18'31'16,"2"-1"2"-16,-11-10-6 15,17 16-9-15,-27-17-6 16,10 16-4-16,-20-10-1 16,20 24-2-16,-32-17-1 15,11 21 0-15,-5 7-1 16,4 11 1-16,-5 5-1 16,4 13-1-16,2 0 0 15,7 5 1-15,3-1-2 16,11 0 1-16,0-6-1 0,0-6-1 15,11-9 1 1,5-10 0-16,2-7-1 0,6-6 0 16,-3-12 0-16,6-6-1 15,-2-8 1-15,2-6-1 16,-5-3-1-16,1-6 1 16,-4 0-1-16,-4-4 1 15,-1 2 1-15,-4 2-1 16,-3 6 0-16,-7 6 1 0,6 7 0 15,-6 22 0 1,0 0 1-16,0 0-1 16,0 23 1-16,0 11 0 15,0 3 0-15,9 4 0 0,0 1 0 16,1-3 0 0,4-4-1-16,3-6-1 15,3-7 0-15,-3-11-3 0,4 0-4 16,-21-11-6-16,39-13-14 15,-32-9-7-15,8 6-1 16,-5-15-1-16,3 4 2 16</inkml:trace>
  <inkml:trace contextRef="#ctx0" brushRef="#br0" timeOffset="935.9427">9564 8802 67 0,'0'0'35'0,"8"19"1"16,-1 11 1-16,-7-13-9 15,19 25-14-15,-19-6-6 16,15 6-2-16,-11-4-1 0,5 0-1 16,-5-5-2-16,3-6 0 15,-3-9-1 1,-4-18 1-16,15 17-1 0,-15-17-1 16,15-10 1-16,-6-4-1 15,2-8 1-15,-2-6 0 16,1-5-1-16,-2-5 0 15,3-1 0-15,-2 0-1 16,5 3-1-16,-9 0-1 16,12 7-3-16,-7 0-4 0,12 22-16 15,-15-17-9 1,10 16-3-16,-5-7 1 16,7 11-1-16</inkml:trace>
  <inkml:trace contextRef="#ctx0" brushRef="#br0" timeOffset="1122.932">9994 8829 100 0,'13'32'37'0,"-13"-10"0"15,19 16-2-15,-19-19-21 16,20 16-7-16,-8-8-3 16,3 0-2-16,0-8-2 15,-15-19-2-15,29 26-4 16,-29-26-9-16,26-7-15 15,-26-15-6-15,13 6-1 16,-13-14 0-16</inkml:trace>
  <inkml:trace contextRef="#ctx0" brushRef="#br0" timeOffset="1274.9238">10123 8737 100 0,'0'0'36'15,"-33"-31"-2"1,33 31 1-16,-25-22-27 0,25 22-10 15,0 0-11-15,-21-14-14 16,21 14-7-16,0 0-1 16,19-5 0-16,-19 5 0 15</inkml:trace>
  <inkml:trace contextRef="#ctx0" brushRef="#br0" timeOffset="1544.908">10642 8583 77 0,'0'0'38'0,"-4"27"0"0,0-10 0 16,12 21-10-16,-8-11-17 16,6 15-4-16,-6 1-3 15,13 4 0-15,-5 1-2 16,0-7-1-16,-1-3-2 15,-1-8 0-15,-3-6-3 16,-3-24-2-16,12 17-5 16,-24-35-17-16,12 18-7 15,-12-34-3-15,6 11 0 16,-17-14 1-16</inkml:trace>
  <inkml:trace contextRef="#ctx0" brushRef="#br0" timeOffset="2089.882">10390 8789 85 0,'-12'19'36'16,"12"8"0"-16,0-9 1 0,27 17-18 15,-27-35-10-15,45 28-3 16,-13-23-2-16,7-5-2 0,-1 0 0 16,6-13-1-1,-5-6-1-15,0-4 0 16,-2-1-1-16,-9-6 0 0,-4 1-1 15,-2-3 0-15,-5 4 0 16,-5 1 0 0,-4 6 1-16,1 7 0 0,-9 14 0 15,0 0 2-15,16 0 0 16,-11 13 1-16,-5 12 0 16,6 8 1-1,-6 3-1-15,0 7 0 0,4-1 1 16,-4-1-2-16,7-4 1 15,-4-2-1-15,2-7 0 16,3-8 0-16,-8-20-1 16,19 17 0-16,-19-17 0 15,20-13 0-15,-7-5 0 16,-1-9-1-16,1-4 0 16,1-5-1-16,2 2 1 15,-1 1-1-15,1 5 1 0,-1 6 0 16,-1 8 0-16,-2 14 1 15,7 6 1 1,-6 13-1-16,-4 5 1 0,7 5 0 16,-3 7 0-16,-3-1 0 15,6-1-1-15,-2-6-1 16,4-4-1-16,-18-24-6 16,43 27-14-16,-43-27-10 15,29-13-5-15,-14-9-1 16,14 4 0-16</inkml:trace>
  <inkml:trace contextRef="#ctx0" brushRef="#br0" timeOffset="3426.7993">11519 8678 72 0,'0'0'35'0,"0"38"1"0,0-14 0 15,14 19-12 1,-14-14-12-16,13 12-5 16,-8-6-3-16,1 1 0 0,-6-9-2 15,7-5 0-15,-7-22-1 16,0 18 0-16,0-18 0 15,0-16-1-15,0-1 0 16,0-6 0-16,0-7-1 16,7-5 0-16,-1 2 1 15,1-3-2-15,0 7 1 16,1 0 1-16,3 7-1 16,2 8 1-16,-13 14-1 15,25 0 2-15,-11 5-1 16,2 13 0-16,0 6 1 15,-4 3 0-15,6 3-1 16,-6-1 1-16,1-2-1 0,-2-5 1 16,0-5 0-1,-11-17-1-15,25 7 0 16,-25-7-1-16,25-22 1 0,-11-1-1 16,1-2 0-16,-4-3 0 15,3 1 0 1,-4 1 1-16,-3 7-1 0,-2 2 1 15,-5 17-1-15,0 0 1 16,19-5 1-16,-19 5 0 0,9 29-1 16,2-7 1-1,3 0 1-15,1 3-1 16,4-2 0-16,4 2 1 16,-1-3-2-16,6-6 1 0,-1-6 0 15,4-5-1 1,-4-5 0-16,4-7 0 0,-5-6-1 15,0-4 1-15,-6-5 0 16,2-4-2-16,-6 1 1 16,-3-4 0-16,-4 2 0 15,-9-1-1-15,0 8 0 16,0-1 1-16,0 21 0 16,-22-17 0-16,9 17 1 15,-2 6 0-15,-5 9 0 16,4 9 2-16,-2 8-1 15,7 7 1-15,1 1 0 16,10 4 0-16,0-2 0 16,16 1 0-16,7-7-1 15,3-10 0-15,11-5-2 16,-3-12-1-16,9-9 0 0,-12-8-2 16,7-4-1-1,-10-13-1-15,0 2-1 0,-14-17 0 16,7 13-2-16,-17-21-1 15,9 14 0-15,-13-13 2 16,2 11 3-16,-2 1 4 16,-2 0 4-16,2 17 2 15,-9-4 3-15,9 22 3 16,0 0 1-16,6 32 1 0,-10-7-4 16,13 20-2-1,-9 4-2-15,14 7-2 16,-5-1 0-16,5-1-1 0,0-10-2 15,-1-4-1-15,3-11-2 16,-16-29-2 0,30 25-4-16,-30-40-13 0,14 15-9 15,-23-23-6-15,9 7 0 16,-15-14 0-16</inkml:trace>
  <inkml:trace contextRef="#ctx0" brushRef="#br0" timeOffset="3675.7857">12448 8835 82 0,'-21'-4'34'16,"21"4"-1"-16,0 0 2 15,23 0-19-15,-23 0-8 0,36-10-3 16,-17 5-2 0,9 5 0-16,-3 0-1 15,1 10-1-15,0 3 1 0,-1 7-1 16,-1 4 1-16,-2 3-1 15,-3 2 0 1,-2-1-1-16,-4 2-3 0,-3-13-4 16,12 9-15-16,-22-26-8 15,0 0-4-15,0 0-2 0,20-11 0 16</inkml:trace>
  <inkml:trace contextRef="#ctx0" brushRef="#br0" timeOffset="3850.7794">12758 8718 97 0,'0'0'34'0,"0"0"-1"15,0 0-3-15,-14 14-23 16,14-14-8-16,6 30-11 16,-6-30-13-16,0 19-6 15,0-19-2-15,19 18 0 16,-2-18 0-16</inkml:trace>
  <inkml:trace contextRef="#ctx0" brushRef="#br0" timeOffset="4109.7609">12969 8777 72 0,'-26'18'35'15,"20"3"1"-15,-8-6 1 0,14 18-12 16,-20-18-10-1,20 21-5-15,0-9-3 16,4 4-2-16,5-5-2 0,12-5 0 16,-3-4-2-16,13-2-1 15,-3-8 0-15,-3-7-3 16,2 5-3-16,-10-26-14 16,20 21-10-16,-28-21-6 15,15 8-2-15,-17-10-1 0,12 6 2 31</inkml:trace>
  <inkml:trace contextRef="#ctx0" brushRef="#br0" timeOffset="4972.7135">13718 8831 98 0,'-10'22'35'0,"-6"0"1"16,5 18-4-16,-6-15-18 0,23 19-6 16,-6-8-3-16,14 0-1 15,1-6-1-15,8-8-1 16,0-9-1-16,7-7-1 15,-3-12 1-15,-3-6-1 16,-5-8 0-16,-5-5 0 0,-3-4 0 16,-11-2-1-1,0-3 1-15,-11 0 0 16,-2 2 0-16,-6 0-1 0,0 2 1 16,-2 4-1-16,-2 4 0 15,8-2-1 1,3 10-1-16,6-3 0 0,6 17 0 15,6-18-1-15,8 18 2 16,4-8 0-16,2 13 1 16,-1 7 2-16,2 6 2 15,2 13 0-15,-4 2 0 16,0 8 1-16,1 3 0 16,-2 5-1-16,1-4 0 15,-1-5-1-15,-5-7-1 16,1-6 0-16,-4-10 0 15,-10-17 0-15,18 7 0 16,-18-7-1-16,17-26 1 16,-12 4-1-16,3-9 0 15,0-5 0-15,5-6 0 16,-2-3-1-16,9 4 1 0,-1-2-1 16,5 9 1-1,-2 6-1-15,3 11 1 0,1 12 1 16,0 14-1-16,-2 14 1 15,-3 6 0-15,-3 11 0 16,-4-2 0-16,1 4 0 16,-6-1-1-16,-1-6 0 15,-1-6 0-15,-2-8-1 16,0-6-2-16,-5-15-3 0,12 11-16 16,-18-27-7-1,6 16-6-15,8-27-3 16,3 10 0-16,-11-8 1 0</inkml:trace>
  <inkml:trace contextRef="#ctx0" brushRef="#br0" timeOffset="5573.6748">15205 8726 71 0,'12'-15'34'0,"-12"15"0"0,5-27 1 16,-5 27-11 0,-23-22-11-16,23 22-4 15,-39-12-3-15,16 12-1 16,-11 0-2-16,6 9 0 0,-3-1-1 15,4 9-1 1,2 5 1-16,6 2-1 16,7 5-1-16,12 0 0 0,0-1 0 15,13 2 0-15,6 1 0 16,7-6 0-16,4-3 0 16,3-3 0-16,-2 0 0 15,1-1 0-15,-7-3 0 16,-3 0-1-16,-9 0 0 15,-13-15 1-15,12 23-1 16,-12-23 1-16,-24 19-1 16,2-11 0-16,-2 0-1 15,-7-8-3-15,4 10-6 16,-13-23-14-16,21 13-7 16,-8-13-4-16,27 13 0 15,-25-41 0-15</inkml:trace>
  <inkml:trace contextRef="#ctx0" brushRef="#br0" timeOffset="5835.6602">15460 8616 92 0,'6'24'36'16,"1"15"0"-1,1-5 0-15,14 20-17 16,-19-15-10-16,15 8-3 0,-10-1-4 16,3-5 0-16,-5-1-4 15,-6-12-2 1,14 6-10-16,-14-34-13 0,-7 25-5 16,7-25-5-16,-13-5 1 15,-4-10 0-15</inkml:trace>
  <inkml:trace contextRef="#ctx0" brushRef="#br0" timeOffset="6282.6337">15262 8802 76 0,'14'-12'32'15,"11"3"0"-15,-3-8 0 0,13 17-14 16,-10-21-9-16,13 15-4 16,-10-5-2-1,10 6-1-15,-6 5 0 0,-2 5-1 16,1 4 1-16,-3 6-1 16,2 7 0-16,-4 3 1 15,-4 2 0-15,4 10 0 16,-7-3 0-16,-2 3 0 15,-3-3-1-15,-4 0 1 16,-2-5-1-16,-6-5 1 0,-2-3-1 16,0-6 0-1,0-15 0-15,0 0 1 16,0 0-1-16,0 0 0 0,-2-31 1 16,2 8-1-16,0-8 0 15,9-4 0 1,-3-5-1-16,4-1 0 0,-2 1-2 15,6-2-3-15,7 19-12 16,-18-17-10-16,23 21-7 16,-16-3-3-16,12 16 0 15,-22 6 1-15</inkml:trace>
  <inkml:trace contextRef="#ctx0" brushRef="#br0" timeOffset="6603.6206">16055 8752 99 0,'0'26'37'0,"14"11"-1"16,-10-4 1-16,18 18-17 15,-17-15-12-15,8 2-3 16,1-3-3-16,-3-8-2 0,1-6-2 16,-12-21-6-1,29 19-16-15,-29-19-7 16,12-22-5-16,-4-2-1 0,2 0 0 15</inkml:trace>
  <inkml:trace contextRef="#ctx0" brushRef="#br0" timeOffset="6765.6095">16150 8640 71 0,'0'0'29'16,"-15"-17"-1"-16,15 17-7 15,0 0-26-15,0-21-19 16,0 21-3-16,15-12-2 16,-15 12 0-16</inkml:trace>
  <inkml:trace contextRef="#ctx0" brushRef="#br0" timeOffset="7184.5845">16313 8721 93 0,'7'41'37'16,"-7"-4"-1"-16,15 7 1 15,-15-14-15-15,23 15-12 0,-15-12-5 16,3 0-2 0,0-12-1-16,-2-6-1 15,-9-15 0-15,13 9 0 16,-13-9-1-16,10-16 0 0,-10-3 0 15,2-5 0 1,-2-6-1-16,7-5 0 0,-1-3 0 16,0-3 0-16,7 1 0 15,1 0 0-15,4 7 0 16,-1 8-1-16,3 7 1 16,2 13 1-16,-1 12 0 15,1 11 1-15,-6 13-1 16,2 9 0-16,-3 5 1 15,-1 0-1-15,-1 3-1 16,-6-8-3-16,7 5-7 16,-14-25-14-16,20 5-7 15,-20-25-5-15,32 13 1 16,-16-19 0-16</inkml:trace>
  <inkml:trace contextRef="#ctx0" brushRef="#br0" timeOffset="7705.5521">16961 8685 78 0,'0'0'36'16,"-27"0"2"-16,15 27 0 16,-10-9-8-16,18 24-16 15,-15-8-6-15,10 6-3 0,3-3-2 16,6-4-1-1,6-6-1-15,4-8-1 16,7-11 0-16,3-8-1 0,0-6 0 16,4-7 0-16,-5-6-1 15,0-3 1 1,-4-5 0-16,-2-3 0 0,-7 1 0 16,-6 2 1-16,0 3 1 15,0 3 0-15,0 6 0 16,0 15 1-16,0 0-1 15,-9 17 1-15,9 8 1 16,0 11-3-16,0 2 0 16,8 13 0-16,-6 1 0 15,4 2 0-15,-6 0 0 16,11 2 0-16,-11-2 0 16,0-3 0-16,0-2 0 0,0-5 0 15,-11-5 0 1,1-4 0-16,-4-1 0 15,-7-10 0-15,0-4 0 0,-11-4 0 16,0-8 0-16,-4-8 0 16,-5 7 0-16,-3-11 0 15,11 4 0-15,-7-24-17 16,22 24-12-16,-14-25-7 16,20 9-3-16,-3-17 0 0,24 2 0 15</inkml:trace>
  <inkml:trace contextRef="#ctx0" brushRef="#br0" timeOffset="8762.4907">17897 8748 48 0,'16'-18'27'0,"-11"-6"2"15,-5 2 0-15,8 6-7 16,-21-16-8-16,13 32-2 16,-24-30-2-16,24 30 0 15,-45-10-1-15,26 24 0 16,-14-1-3-16,7 18 0 15,-3 5-2-15,10 11-1 0,-3 2-2 16,15 0 1 0,7 0-1-16,6-5 0 15,10-8-1-15,2-12 0 16,12-10-1-16,-2-14-1 0,5-11 0 16,-3-13-1-1,2-4 1-15,-6-12-2 16,1 0 0-16,-8-8 0 0,1 4 2 15,-8-5-1-15,-6 9 0 16,-6 2 2-16,0 8 0 16,0 9 2-16,-6 4 0 15,6 17 1-15,0 0 1 16,-8 27-1-16,8 1 1 16,2 10 0-16,8 2 0 15,5 5-1-15,3-5-1 16,4-4 0-16,2-5-1 15,8-10-2-15,1-8-2 16,-4-16-2-16,5 3-4 16,-16-29-6-16,15 16-9 0,-27-23-8 15,13 7-1-15,-19-17 12 16,8 17 15 0,-8-2 6-16,-8-1 7 0,8 32 7 15,-8-33 10-15,8 33 9 16,0 0 3-16,16 35-11 15,-23-19-12-15,20 19-4 16,-13-1-2-16,5 3-2 16,-5-3 0-16,6 0-1 15,-6-7-1-15,0-3 0 0,0-8-1 16,0-16 1 0,0 0-1-16,0 0-1 15,0 0 0-15,0-34 0 0,0 9-2 16,0-7 1-16,0-1-1 15,9-4 1 1,4 6-1-16,-2 0 0 0,8 9 1 16,0 6 0-16,2 11 0 15,2 10 1-15,-1 10-1 16,0 8 1-16,0 9 0 16,-3 0-1-16,0 6 0 15,-2-4 0-15,4 1-2 16,-6-10-3-16,14 8-4 15,-29-33-16-15,48 28-7 16,-24-28-3-16,14 6 1 16,-7-13-1-16</inkml:trace>
  <inkml:trace contextRef="#ctx0" brushRef="#br0" timeOffset="9237.4631">18941 8692 73 0,'0'-20'34'0,"-14"-6"2"0,14 26-7 16,-33-22-5-16,33 22-7 16,-33 17-5-16,21 12-4 0,-12 0-2 15,12 11-2 1,-2 0-1-16,7 4 0 16,1-1-1-16,6-4-1 15,12-8 0-15,3-9-1 0,4-10 0 16,4-12 0-1,-2-4 0-15,6-11-1 0,-4-12 1 16,-2-2-1-16,-1-7 0 16,-1-4 0-16,-6-6 0 15,-7-4 0-15,-1 0 0 16,-5-5 0-16,-5 5 0 16,-4 2 0-16,-3 6 1 15,-5 6 0-15,3 12 0 16,14 24 1-16,-22-10 1 15,17 26-1-15,5 12 1 16,0 14 0-16,5 5-1 16,9 11 2-16,1 2-3 15,5 2 0-15,-1-8 0 16,6-6 0-16,-2-7 0 16,0-11-3-16,6-6-4 0,-29-24-12 15,40 8-10 1,-35-21-7-16,9 5-3 0,-9-13-1 15,9 3 1-15</inkml:trace>
  <inkml:trace contextRef="#ctx0" brushRef="#br0" timeOffset="9727.4396">19588 8534 94 0,'0'0'37'0,"22"24"0"15,-22-10-2-15,26 24-18 16,-26-8-7 0,23 13-4-16,-10-3-3 0,3 1 0 15,-3 1-3-15,1-9 0 16,-3-6-2-16,-1-12-3 0,7 3-4 16,-17-18-16-1,12-11-9-15,-12-13-3 16,19 6 0-16,-19-13 0 15</inkml:trace>
  <inkml:trace contextRef="#ctx0" brushRef="#br0" timeOffset="10118.4128">19843 8605 64 0,'0'0'33'0,"13"-22"1"16,-13 22 1-16,14 3-11 16,7 24-8-16,-21-11-6 15,21 18-2-15,-11-5-2 16,6 5-2-16,-8-3 0 15,9 0-2-15,-8-9 0 16,0-3-1-16,-9-19 0 16,15 17 0-16,-15-17-1 15,8-17 0-15,-8 0-1 16,6-5 0-16,-6-6 0 16,6-10-1-16,-1-1 0 15,-5-5-1-15,9 5 1 16,-2 0 0-16,-1 10 1 0,5 5 1 15,-11 24 0 1,20-8 1-16,-7 22 0 16,0 12 1-16,6 11-1 0,-2 5 0 15,5 2 0-15,2 1 0 16,2-5-2 0,-1-7 0-16,3-6-1 0,-4-17-4 15,12 5-6-15,-24-34-13 16,17 14-9-16,-11-23-2 0,2 1-1 15,-10-16 1 1</inkml:trace>
  <inkml:trace contextRef="#ctx0" brushRef="#br0" timeOffset="10333.399">20381 8327 88 0,'5'17'37'0,"-5"3"0"16,12 23 1-16,-12-5-20 15,19 24-7-15,-9-2-5 16,2 7-1-16,2-6-3 16,-1-2-1-16,-4-7-2 15,-4-15-1-15,6-5-6 16,-11-32-12-16,0 16-9 16,-14-34-7-16,14 18-1 15,-26-42-1-15,8 16 1 0</inkml:trace>
  <inkml:trace contextRef="#ctx0" brushRef="#br0" timeOffset="10508.3898">20203 8531 103 0,'30'11'36'0,"2"-6"-1"0,8 13-3 15,-3-14-25-15,7 1-9 0,4 11-13 16,-19-23-12-1,8 7-5-15,-14-11-4 16,1 4 1-16,-12-12 0 16</inkml:trace>
  <inkml:trace contextRef="#ctx0" brushRef="#br0" timeOffset="11276.3492">20803 8675 92 0,'14'13'36'0,"2"-7"0"0,-16-6-1 16,37 5-20-16,-21-12-9 16,11 7-2-1,-6-13-1-15,7 1-2 0,-3-4 0 16,-3-3-1-16,-7-3 0 16,1 1 0-16,-7-1 0 15,-3-3-1-15,-6 7 0 16,-2 1 0-16,2 17 0 15,-23-22 0-15,8 22 1 16,-4 0 0-16,-1 11 1 16,-3 9 0-16,4 2 0 15,1 9 1-15,3 2 0 16,5 8 0-16,1-1 0 0,9 1-1 16,0-2 0-1,9-3 0-15,4-6-2 16,6-2 0-16,2-6-1 0,-1-10-3 15,18 7-4-15,-16-27-13 16,24 19-9 0,-17-18-5-16,16 7-1 0,-10-15 1 15</inkml:trace>
  <inkml:trace contextRef="#ctx0" brushRef="#br0" timeOffset="11775.3208">21469 8586 77 0,'-11'-14'35'16,"-5"-2"1"-16,0 21-4 15,-16-5-9-15,16 23-9 0,-14-2-5 16,11 14-3-16,-6 3-3 16,12 5 0-16,1-7-2 15,12 2 0-15,0-7-1 16,7-9 0-16,15-6-2 15,0-16 0-15,6-5 0 16,-5-12 0-16,9-4-1 16,-10-5 0-16,-5-1 0 15,-3-6-1-15,-2 8 1 16,-12-4-1-16,5 9 2 16,-5 4 0-16,0 16 2 15,0 0 0-15,0 0 3 16,13 17 1-16,-6 9 0 0,9 12 1 15,-9 4 0 1,8 10 0-16,-7 0-1 16,3 2-1-16,-7 0-1 0,1-5-1 15,-5-3 0-15,0-7-1 16,-8-8 1-16,1-5-1 16,-4-8 0-16,-6-7-1 15,-1-4 0-15,-3-7 0 16,-3 0-1-16,-4 0-1 0,6-7-3 15,-10-10-4 1,32 17-13-16,-40-24-9 16,40 24-5-16,-21-38 0 15,21 20 1-15</inkml:trace>
  <inkml:trace contextRef="#ctx0" brushRef="#br0" timeOffset="12224.2968">21596 8734 90 0,'30'-8'36'0,"-14"0"-1"16,15 8-4-16,-16-11-15 15,16 11-8-15,-7-8-3 0,1 1-2 16,-3-7-1-1,-1-1-1-15,-3-2-1 16,-5-2 0-16,-3-3 0 0,-10-5-1 16,4 3-1-16,-11-1 0 15,0 5 0 1,-7 1-1-16,1 7 2 0,-11 1 0 16,5 11 1-16,-3 0 1 15,0 11 1-15,3 8 0 16,-1 5 1-16,9 9 0 15,2 2 0-15,9 6-1 16,4 2 0-16,7 1-1 16,9-5 0-16,2-3-1 0,3-9-1 15,3-9-2 1,4-4-2-16,-4-19-3 16,10 5-5-16,-22-26-11 0,20 12-7 15,-19-17-5-15,6 4 1 16,-11-9 0-1</inkml:trace>
  <inkml:trace contextRef="#ctx0" brushRef="#br0" timeOffset="12525.3119">22006 8524 95 0,'0'0'36'0,"0"0"2"16,0 24-2-16,-9-7-19 16,20 19-8-16,-7-2-4 15,9 9-1-15,-4-4-1 16,1 1-1-16,-1-5-1 15,-2-7 1-15,4-9-1 16,-3-5 0-16,-8-14 0 16,0 0 0-16,0-14-1 15,0-9 0-15,-5-5 1 0,-1-6-1 16,6-4-1-16,6-5 1 16,9 0 0-16,4 2-1 15,11 4 0-15,8 6-1 16,8 7-1-16,0 1-2 15,9 23-12-15,-21-18-10 16,15 18-8-16,-17 0-4 0,2 0 0 16,-12 0 1-1</inkml:trace>
  <inkml:trace contextRef="#ctx0" brushRef="#br0" timeOffset="13536.2187">19755 8273 61 0,'-13'16'33'15,"13"-16"-3"-15,0 0-3 16,-19 18-29-16,19-18-21 16,0 0-5-16,0 0-4 15,0 0 1-15</inkml:trace>
  <inkml:trace contextRef="#ctx0" brushRef="#br0" timeOffset="15750.0871">7823 9094 58 0,'0'0'31'0,"34"-16"3"16,-5 5-2-16,21 11-9 16,-1-25-9-16,28 19-6 15,0-10-2-15,17 5-3 16,-4-3 0-16,6 3-2 0,-10 2-1 16,-9-2-1-16,-10 5-1 15,-22-4-2 1,-3 10-4-16,-23-12-8 15,5 12-11-15,-24 0-6 0,0 0-1 16,0 0 1-16</inkml:trace>
  <inkml:trace contextRef="#ctx0" brushRef="#br0" timeOffset="16372.0539">7775 9064 58 0,'0'0'30'0,"-9"-27"2"15,9 8-4-15,0 19-8 16,9-41-9-16,8 22-4 16,-7-10-2-16,11 6-2 15,-6-4-1-15,8 5 0 16,-5 0-1-16,3 7 0 0,-9 0 0 16,-12 15 0-1,20-16 0-15,-20 16 0 16,0 0 0-16,0 0 0 15,-20 23-1-15,6-7 1 0,-5 2 0 16,-5 6 0 0,-2 1-1-16,-4 4 0 0,5 0 1 15,-5 2-1-15,-1-2 0 16,5 0 1-16,2-2-1 16,5-2 1-16,5-5 1 15,1-2-1-15,5-3 0 16,8 0 1-16,0-15 0 15,21 12 0-15,-2-7 0 0,5-1-1 16,4-4 1 0,5 6-1-16,-3-6 1 15,5 0-2-15,-2 5 1 16,-4-5-1-16,-4 6 0 0,-5-6-1 16,-1 5-1-1,-19-5-1-15,24 5-5 0,-24-5-13 16,21-3-8-16,-21 3-5 15,0 0-2-15,16-10 0 16</inkml:trace>
  <inkml:trace contextRef="#ctx0" brushRef="#br0" timeOffset="17209.0062">11504 10302 69 0,'22'-10'32'15,"12"-1"1"-15,5-9-3 0,18 20-10 16,-6-22-8-1,24 22-5-15,-7-15-2 16,7 10-2-16,-5-2-2 0,-4 3-1 16,-8-2-1-16,-13 1-1 15,-4 5-2-15,-21-14-5 16,5 20-8-16,-25-6-10 16,0-14-5-16,0 14-1 15,-20-10 1-15</inkml:trace>
  <inkml:trace contextRef="#ctx0" brushRef="#br0" timeOffset="17734.9768">11459 10155 49 0,'6'-23'31'0,"3"10"-1"15,-2-3 0-15,0-6-8 16,16 13-7-16,-15-12-6 16,9 15-3-16,-7-9-1 0,-10 15-2 15,18-14 0 1,-18 14-1-16,0 0 0 15,0 0 0-15,-9 14-1 0,-4 1 1 16,-5 1-1-16,1 8 0 16,-7-1 0-1,4 6-1-15,-6 4 1 0,0 1-1 16,6 1 1-16,-4 2-1 16,5-3 2-16,2 0-2 15,1-2 2-15,8 0-1 16,1-7 1-16,7-2 0 15,0-4-1-15,9-1 0 16,2-3 0-16,3 0 0 16,6-3-1-16,-2 2 1 15,8-3 0-15,-3-2-1 16,0 0 0-16,2 0 0 0,-6-2-2 16,0-3-1-1,0 11-6-15,-19-15-14 16,16 10-8-16,-16-10-4 0,0 0-2 15,0 0 1-15</inkml:trace>
  <inkml:trace contextRef="#ctx0" brushRef="#br0" timeOffset="233676.531">14384 9512 52 0,'0'0'28'16,"0"18"1"-16,7-2-5 15,-7-16-5-15,-7 30-4 16,-5-15-3-16,12 18-3 15,-14-11-2-15,7 12-2 16,-11-3-2-16,4 9 1 16,-6-2-2-16,-3 5 0 15,2 0 0-15,-4 3 0 0,-1 3-1 16,1 2 0 0,-3-2 0-16,-2 0 0 15,6-2 0-15,3 0 0 0,-3-5 0 16,2 1 0-16,-3-4 0 15,7 2 0 1,-3 0 0-16,-2-1 0 0,2 3 0 16,-5 0-1-16,2 1 1 15,-2-1 0-15,-1-2-1 16,3-2 2-16,-3 0-2 16,-1-1 1-16,0-5-1 15,3-1 1-15,-2 0 0 16,-2-5-1-16,0 1 1 0,-2 1-1 15,-7-4 1 1,-3 2 0-16,-9 0-1 16,-7-3 1-16,-5 0-1 0,-6 3 0 15,0 0 0-15,-5-2 0 16,-2-1 0 0,5-1 0-16,-2-1-1 0,2-3 1 15,6 1 1-15,3-8-1 16,6-1 0-16,-1-1 0 15,6-3 0-15,3 1 0 16,5-5 1-16,2-3-2 16,6 5 1-16,-3-5 0 15,4 0 1-15,-1 0-2 16,4 0 1-16,1 0 0 16,4 0 0-16,1-8 0 15,6 8-1-15,4-8 1 0,14 8-1 16,-18-6 1-1,18 6 0-15,0 0 0 0,0 0-1 16,0-17 1-16,0 17 0 16,19-10-1-16,-19 10 1 15,24-13 0-15,-8 7 0 16,2-1 0-16,-2-2 0 16,0-2 0-16,3 0 0 15,-1 0 0-15,-4 0 0 0,4-1 0 16,-4-2 0-1,-14 14 0-15,26-19-1 16,-26 19 1-16,17-11 0 16,-17 11 0-16,0 0 0 0,15-12 0 15,-15 12 0 1,0 0-1-16,0 0 1 16,0 0 0-16,0 0 0 0,0 0-1 15,0 0 1-15,16-11 1 16,-16 11-2-16,0 0 1 15,0 0 0-15,0 0 0 16,0 0 0-16,0 0 0 16,0 0 0-16,0 0 0 15,0 0 0-15,0 0 0 16,0 18 0-16,0-18 1 16,0 0-1-16,-16 13 0 15,16-13 0-15,-25 18 0 16,10-4-1-16,-6 1 1 15,-6 1 0-15,4 0-1 0,-7 2 1 16,4-3 0-16,0 3 0 16,1-7-1-1,-1 1 2-15,7-1-2 0,0 0 1 16,2 0 0-16,17-11 0 16,-22 23 1-16,22-23-1 15,-18 23 0-15,18-23 0 16,-14 26 0-16,14-26 0 15,0 24 0-15,0-24 0 16,8 27-1-16,-8-27 1 0,21 24 0 16,-5-10 1-1,5-2-1-15,4 0 0 16,-1 1 1-16,2-2-1 16,3-2 0-16,-3-2 0 0,-4 2 0 15,4-3 0 1,-9-1 1-16,-2 0-1 0,-15-5 0 15,21 8-1-15,-21-8-1 16,0 0-1-16,0 0-6 16,24 14-12-16,-24-14-7 15,0 0-6-15,0 0-3 16,7-16 0-16,-7 16 0 16</inkml:trace>
  <inkml:trace contextRef="#ctx0" brushRef="#br0" timeOffset="280019.7994">4143 12743 42 0,'0'0'29'0,"19"0"2"0,-19 0-4 15,19 0-6-15,5 6-7 16,-24-6-2-16,38 0-3 16,-20-6-2-16,12 10-2 15,-5-4 0-15,13 5-2 16,-6-5 0-16,6 11 0 15,-4-5-1-15,4 6 0 16,-3-4 0-16,7 1 0 16,-5 0-1-16,3 0 0 15,3 0 0-15,1-2 0 16,-1-2 0-16,5 3 0 16,2-4 0-16,-1 3 1 15,-1-7-1-15,4 7-1 16,-1-7 1-16,2 0 0 0,0 0-1 15,1 0 1 1,0 0-1-16,2-6 1 0,2 1-1 16,4-1 1-16,-1-2 0 15,1 2 0-15,-1-1 0 16,2 1-1-16,-1 1 1 16,0-2 0-16,0 0-1 15,-8 1 0-15,5-1 0 16,3 1 1-16,-6 1-1 0,2 5 0 15,-4-8 0 1,-4 8-1-16,1 0 1 16,-6 0 0-16,-4 0 0 0,-1-6 0 15,-2 6 0-15,-1-6 0 16,3 6 1 0,-3-7-1-16,1 7 0 15,-3-9 0-15,0 9 0 0,-1-10 0 16,-3 10 0-16,-1 0 0 15,-1-9 0-15,-3 9 1 16,3-8-1-16,6 8 0 16,-4-10 0-16,3 10 0 15,0-7-1-15,7 2 1 16,-5 5 0-16,5-6 0 16,-3 6 0-16,-2 0 0 15,-2 0 0-15,3 0 0 0,-4 0 0 16,-6 0 0-1,0 0 1-15,-6 0-1 16,0 0-1-16,-5 0 1 0,0 0 0 16,-16 0 0-16,22 0 1 15,-22 0-1 1,16 0 0-16,-16 0 0 0,15-5 0 16,-15 5 0-16,18-4 0 15,-18 4 0-15,25-7 0 16,-11 2 0-16,3 5 0 15,-2 0 1-15,5-4-1 16,1 4 0-16,3 0 0 16,6 7 0-16,5 0 0 0,3 3 0 15,7 1 0 1,-1 0 0-16,3 5 0 16,2-2-1-16,-3 2 0 0,-8-5 0 15,-8 2-1-15,-10-4-1 16,-3 6-3-1,-17-15-8-15,13 14-14 0,-13-14-6 16,0 0-2-16,-20 0-3 16,20 0 2-16</inkml:trace>
  <inkml:trace contextRef="#ctx0" brushRef="#br0" timeOffset="281906.7097">7592 12912 17 0,'0'0'24'0,"0"0"1"16,0 0-1-16,0 0-6 0,13 9-3 15,-13-9-2-15,0 0-1 16,14 13-2-16,1 2-1 15,-15-15-2-15,23 23-2 16,-23-23-1-16,27 26 0 16,-10-13-1-16,8 7 0 15,8-5-1-15,10 7 1 16,10-3-1-16,11 7-2 16,16-2 2-16,13 1-2 15,12 0 1-15,15 3 0 16,17-2 0-16,20-2-2 15,16-5 2-15,16-1-1 16,13-7 1-16,23-11-1 0,17 0 1 16,16-15 0-1,16-1 0-15,11-6 1 16,8-3-1-16,7-6 1 0,13 0-2 16,-5 4 2-16,0-4-3 15,0 2 1-15,-13-3 0 16,-19 2-1-16,-16-1-1 15,-21-2 0-15,-21 8-5 16,-32-17-10-16,-6 19-10 0,-46-9-5 16,-20 2-3-1,-36 0 0-15</inkml:trace>
  <inkml:trace contextRef="#ctx0" brushRef="#br0" timeOffset="282641.6458">7455 12845 52 0,'13'25'29'0,"-4"-2"-1"0,4 16-5 16,-13-14-7 0,19 21-5-16,-19-18-2 0,16 10-2 15,-16-19-1-15,8 3-2 16,-8-22 0-16,0 0-2 16,0 0 0-16,0-18-1 15,0-10 0-15,0-8-1 16,4-9 1-16,6-4-2 15,-3-2 1-15,8-2 0 16,-1 4 0-16,1 4 0 16,4 5 1-16,-2 13 0 15,-2 12 0-15,5 15 0 0,-2 14 1 16,3 9 0 0,-1 8-1-16,7 9 1 15,-4 1-1-15,2-1 0 0,5-5-1 16,-2-10 0-16,2-3-4 15,-6-22-12-15,24 0-11 16,-20-13-4-16,12-6-4 16,-2-7-1-16</inkml:trace>
  <inkml:trace contextRef="#ctx0" brushRef="#br0" timeOffset="288625.2983">14972 12453 69 0,'0'-15'30'0,"2"1"1"16,-2 14-4-16,-7-34-9 15,7 34-7-15,-11-25-4 16,11 25-1-16,-21-12-2 15,21 12 0-15,-26 9-1 16,14 9 1-16,-6 2-2 16,5 11 1-16,-2 6-1 15,1 9 1-15,4 0-1 16,2 5-1-16,8 1 0 16,0-1 0-16,6-3-1 0,5-10-2 15,11-2-3 1,-3-24-5-16,24 10-14 15,-16-27-7-15,17 0-4 0,-10-15 0 16,16-4 1-16</inkml:trace>
  <inkml:trace contextRef="#ctx0" brushRef="#br0" timeOffset="289481.2828">15473 12375 49 0,'0'-29'28'15,"-5"4"3"-15,-1 7 0 16,-14-4-7-16,20 22-6 0,-38-5-5 16,24 21-3-1,-19 0-2-15,13 17 0 0,-12 5-3 16,8 10 0-16,-1 5-2 16,10 3 0-16,-2-2-2 15,11-3 1-15,6-8-2 16,10-9 0-16,5-14 0 15,9-11-1-15,3-9 0 16,-2-17 0-16,8-4-1 16,-7-9 0-16,5-7 1 15,-9-4 0-15,1-3 0 16,-6-2-1-16,-4 0 2 16,-5 2-1-16,-3 9 1 15,-5 6 1-15,0 7-1 16,0 22 1-16,0 0 1 15,0 0 0-15,-10 24-1 0,10 9 1 16,-3 2 0 0,3 6-1-16,8-6-1 15,3-1 1-15,3-7-1 0,1-7-1 16,9-12-1-16,-3-11-2 16,5-6 0-1,-4-11-1-15,5 0 1 0,-14-9-1 16,8 2 2-16,-4-9 0 15,-2 5 2-15,-2 5 2 0,-8-1 2 16,9 9 1 0,-14 3 0-16,0 15 0 15,0 0 0-15,17 18 1 16,-17 3-2-16,0 11 0 0,0 2-2 16,0 5 1-1,0-1-1-15,3 0 1 0,-3-9-1 16,0-3 0-16,0-8-1 15,0-18 1-15,5 14 0 16,-5-14-1-16,7-18 1 16,0-2-1-16,-1-6 0 15,5-6 0-15,3-4 0 16,5-11 0-16,8-2 0 16,9-2 0-16,3 5 1 15,1 5-1-15,4 7 0 16,-5 15 0-16,3 12 0 15,-8 14 1-15,-8 15-1 16,-2 5 0-16,-2 8 1 16,0 3-1-16,-7-3 1 15,3-3-1-15,2-4-1 0,-7-6 0 16,6-1-2 0,-19-21-5-16,30 27-15 0,-30-27-5 15,17 0-6-15,-17 0-4 16,25-6 0-16,-13-8 1 15</inkml:trace>
  <inkml:trace contextRef="#ctx0" brushRef="#br0" timeOffset="290270.2723">17094 12125 80 0,'-20'-7'35'15,"1"17"2"-15,-6 0-1 16,7 20-9-16,-9-8-15 15,16 15-6-15,-3-4-2 16,9 4-2-16,5-8 0 16,6-7-1-16,-6-22-1 0,32 14 0 15,-8-19 0 1,4-14 0-16,-3-5 0 16,-4-7-1-16,1-3 1 0,-8 2-1 15,0 0 1-15,-8 1 0 16,-6 2-1-1,-6 0 1-15,-1 6 0 0,-1 1 0 16,-4 3 0-16,0 3 0 16,1 1 0-16,11 15 0 0,-15-20-1 15,15 20 1 1,0 0 0-16,18-7 0 16,0 7 0-16,1 13 0 15,3 1 0-15,9 4 0 0,-4 6 0 16,1 9 1-1,0-1 0-15,-3 5 0 16,-5-1 0-16,-2-1 0 0,-4-6 0 16,-8-1-1-16,1-7 1 15,0-4 0 1,-7-17-1-16,0 17 1 0,0-17-1 16,0 0 0-16,-7-18 0 15,7-2 0-15,0-6 0 16,0-6-1-16,7-5 0 15,-2-2 0-15,3-1 0 16,-1 2 0-16,5 3 1 16,-1 14-1-16,-11 21 1 15,24-16 0-15,-24 16 0 16,23 35 1-16,-12 2-1 16,2 6 1-16,-1 3 0 0,-3 4-1 15,4-3 0 1,-3-6-2-16,4 0-5 15,-14-26-14-15,21 8-8 0,-21-23-4 16,19-5-4-16,-14-17-2 16,14 0 3-1</inkml:trace>
  <inkml:trace contextRef="#ctx0" brushRef="#br0" timeOffset="290932.1664">17647 11781 87 0,'0'0'37'0,"9"21"1"0,-9 10-1 16,22 20-8-1,-11-8-19-15,11 20-4 0,-4-4-3 16,8-1 0-16,-3-2-1 16,0-9-1-16,0-9-1 15,-8-7-1-15,4-10-2 16,-19-21-2-16,33 11-8 15,-33-32-14-15,24 7-5 16,-24-21-6-16,17 0 1 16,-17-15 1-16,14 11 18 15,-14-11 13-15,-6 1 11 16,13 22 17-16,-19-6 5 16,12 33 8-16,0 0-1 15,0 18 1-15,-7 0-16 16,20 23-10-16,-7-6-5 15,12 7-1-15,-3-8-2 0,8-7-1 16,-2-10 0 0,6-10-1-16,4-7 0 0,1-16-1 15,-2-2 1-15,2-7-1 16,-6-2 1-16,0-6 0 16,-6-2 0-16,-3 3 0 15,-8-3 0-15,1 1 0 16,-10 5 1-16,0 5-1 15,0 6 1-15,0 18 0 0,0 0 0 16,0 0 1 0,3 41-1-16,3-4 0 15,7 10 0-15,1 8 2 0,2 2-3 16,4 5 0-16,-3-2 0 16,-2 0 0-1,-6-4 0-15,-3 1 0 0,-6-9 0 16,-6-4 0-16,-8-8 0 15,-8-5 0-15,-9-7 0 16,-8-9 0-16,1-3-8 16,-18-25-12-16,18 13-9 15,-17-20-5-15,17 5-4 16,-5-10-1-16,12 4 1 16</inkml:trace>
  <inkml:trace contextRef="#ctx0" brushRef="#br0" timeOffset="291547.1296">16223 12830 72 0,'0'-16'33'0,"0"16"2"0,0 0-1 16,24 34-11-16,-24-12-11 15,20 23-5-15,-5-1-1 16,11 7-3-16,-4-3 0 16,3 3-2-16,-4-9 1 15,0-6-3-15,-4-8 1 16,-2-7-1-16,-15-21 1 15,22 15-1-15,-22-15 1 16,21-20 1-16,-13-2-1 16,3-6 2-16,1-5-2 0,1-6 1 15,-6-1-1 1,7 3 2-16,-6 6-2 0,2 6 0 16,-4 9 0-16,-6 16 0 15,15 5 0-15,-8 13 1 16,5 10-1-16,1 4-1 15,6 4 0-15,1-2-1 16,9-1-2-16,-6-17-7 16,20 6-14-16,-19-22-6 0,11 0-4 15,-6-14 0 1,5 2 1-16</inkml:trace>
  <inkml:trace contextRef="#ctx0" brushRef="#br0" timeOffset="292531.074">17023 12854 53 0,'0'-38'30'0,"-11"7"2"0,-3 3 0 16,14 28-9-16,-37-19-5 15,30 39-4-15,-18-4-4 16,12 18-3-16,-6 4-2 16,13 9 0-16,-1-2-3 15,7-2 1-15,0-5-2 16,13-9-1-16,0-8-1 15,-1-11 0-15,6-10 0 16,-3-6-1-16,4-6-1 0,-3-7 1 16,0-3 0-1,-6-8-1-15,4-1 1 16,-8-3 0-16,1-2 0 0,-7 3 1 16,0 2 1-16,0 5 0 15,0 8 1 1,0 18 1-16,0 0 0 0,-13 13 1 15,8 12 0-15,5 12-1 16,5 0 1-16,3 4-1 16,4-3-1-16,7-6 0 15,0-6-1-15,1-10-1 16,4-9-1-16,-3-14-2 16,10 3-2-16,-18-18-3 0,13 10 0 15,-19-17 0 1,12 6 0-16,-12-11 1 15,4 9 2-15,-11-7 3 0,0 4 4 16,0 7 3-16,-6-1 1 16,6 22 2-1,0 0 0-15,0 0 1 0,-8 14 0 16,17 18-1-16,-9-5-2 16,15 9 0-16,-4-7 0 15,8 3-2-15,-1-13 0 16,2 1-2-16,0-12 1 15,3-8-1-15,-1 0-1 16,-5-10 1-16,1-7-1 16,-8 1 0-16,-1-7 0 15,-3-3 0-15,-6-1-1 16,4-2 1-16,-4 2-1 0,-8 1 1 16,8 5-1-1,-5 5 1-15,5 16-1 16,0 0 1-16,0 0 1 0,0 0 0 15,19 6 0-15,3 4 0 16,4-5 0 0,2-5-1-16,4 0 1 0,0 0 0 15,5-13-1-15,-4 0 0 16,-2-3 0-16,-5-3 1 0,-7 0-1 16,-4-3-1-1,-1 3 1-15,-8-3-1 16,-6 2 1-16,0 5-2 15,0 15 1-15,-22-16 0 0,5 19 0 16,2 10 1 0,-6 14-1-16,5 10 1 15,0 5 1-15,7 5-1 0,9 0 1 16,5 0-1-16,10-11 1 16,6-5-1-1,7-8 1-15,2-11-1 0,3-7 0 16,0-5 0-16,-1-6-1 15,-6-9-3-15,4 15-10 16,-21-30-11-16,18 19-5 16,-17-12-5-16,3 5-2 15,-6-8 0-15</inkml:trace>
  <inkml:trace contextRef="#ctx0" brushRef="#br0" timeOffset="293639.0097">18746 12525 78 0,'-16'15'34'0,"-5"2"1"15,9 11 0-15,-11-10-12 16,23 25-11-16,-11-11-5 16,14 4-2-16,2-7-2 15,9-3-1-15,3-10-1 16,3-7-1-16,1-9 0 16,1-9 0-16,-4-8-1 15,-2-8 1-15,-3-2-1 16,-13-8 0-16,5 3 0 15,-10-1 0-15,-8 6 1 16,-3 0 0-16,0 2 0 0,-5 7 1 16,2 5-1-16,-1 2 0 15,4 5 1 1,2 1-1-16,14 5 0 0,0 0 0 16,0 0-1-16,0-20 1 15,20 11 0-15,4 0 0 16,1 0 0-16,8 2 1 15,0 7-1-15,4 0 1 16,-3 0-1-16,-3 17 1 16,-4 1 0-16,-1 9 0 0,-3 3 0 15,-5 2 0 1,-3 0 0-16,-3-2 0 16,-4-4 0-16,-3-4 0 15,-5-22-1-15,6 20 1 0,-6-20-1 16,0-16 0-1,3-3 0-15,-3-6-1 0,10-7 1 16,-7-7-1-16,7-1 0 16,-4-3 0-16,3 5 1 15,-3 6-1-15,0 7 1 16,6 11 0-16,-12 14 1 16,15 4 1-16,-5 17-1 15,-1 12 0-15,1 1 1 16,9 8-1-16,-5-6 0 15,11 1 0-15,0-8-1 16,1-6 1-16,4-7-1 0,4-10 1 16,-1-6-1-1,-2-9 1-15,-4-4-1 16,3-6 0-16,-7-7 0 0,-5-2 0 16,2-4 0-16,-8-3-1 15,0 1 1 1,-12-4-1-16,0 5 0 0,0 1 1 15,-12 10-1-15,-2 4 0 16,-4 12 0-16,0 6 1 0,-4 17-1 16,8 7 1-1,-3 10 0-15,9 5 0 16,8 3 0-16,0 2 0 16,15 0 0-16,4-3-1 0,5-7-1 15,-3-7-2 1,14 3-6-16,-19-30-13 15,23 16-7-15,-20-26-4 0,12 2-3 16,-17-12 1-16,12-2 1 16</inkml:trace>
  <inkml:trace contextRef="#ctx0" brushRef="#br0" timeOffset="294307.9785">20419 12132 105 0,'-26'-29'36'0,"9"29"2"0,-14-5-8 16,14 29-15 0,-19-3-6-16,5 17-4 0,-2 2-1 15,6 7-1-15,-2 1-1 16,13-3-1-16,4-3 0 16,12-8 0-16,0-9-1 15,12-11 0-15,4-9-1 16,8-10 1-16,0-7-1 15,0-5 0-15,0-6 0 16,-3-6 0-16,-1-1 0 16,-3 0-1-16,-1-4 1 15,-7 1-2-15,0 2 1 16,-9 5 1-16,7 7 1 16,-7 19-1-16,0 0 1 15,0 0 1-15,8 22 0 0,-8 9 1 16,7 3-1-16,4 1 0 15,-1-3 0 1,6-5-1-16,2-5-2 0,-2-17-4 16,14 8-10-16,-19-29-10 15,16 9-6-15,-18-19-4 16,9 4 0-16,-7-12-2 16</inkml:trace>
  <inkml:trace contextRef="#ctx0" brushRef="#br0" timeOffset="294575.9569">20564 12095 90 0,'0'0'34'0,"13"13"4"16,-13 8-2-16,21 18-18 15,-18-11-9-15,16 11-3 0,-14-9-1 16,9 4-2 0,-9-14 0-16,1-2-2 0,-6-18 1 15,0 16-1-15,0-16 1 16,0 0-1-16,-6-25-1 15,1 5 1-15,-2-5-2 16,4-6 0-16,3-4 0 16,-5 1-1-16,5 3-2 15,0-5-5-15,24 20-16 16,-24-11-6-16,25 19-3 16,-10-3-4-16,13 11 1 15,-2 0 1-15</inkml:trace>
  <inkml:trace contextRef="#ctx0" brushRef="#br0" timeOffset="295057.9332">21049 12011 75 0,'0'0'35'15,"-25"-10"0"-15,25 10 1 16,-37 6-13-16,28 19-10 15,-17-3-5-15,12 16-2 16,-4-2-2-16,11 6-1 16,2-4-1-16,5-5-2 0,12-6-1 15,2-9-2 1,10-5-2-16,-4-22-2 16,11 0 0-16,-13-15 0 0,9 5-1 15,-13-7 2-15,5 1 1 16,-10-3 3-1,-3 1 2-15,3 11 4 0,-9-6 0 16,0 22 2-16,1-15 0 16,-1 15 0-16,14 17 0 15,-1 14 0-15,-2 5-1 16,2 11-2-16,-1 3 0 16,-2 9-1-16,-5 2 0 15,-1 5 0-15,-4-1-1 16,-9-3 1-16,-12-6-2 15,-4 2 1-15,-10-9-1 16,-7-6-1-16,-1-6-3 0,-17-26-10 16,24 8-12-1,-24-35-5-15,28-3-5 16,-8-25-2-16,23-7 1 0,5-19 0 16</inkml:trace>
  <inkml:trace contextRef="#ctx0" brushRef="#br0" timeOffset="295517.9049">21324 11880 93 0,'-7'28'37'0,"10"16"1"0,-3-6-1 15,13 23-14-15,-13-17-14 16,19 4-4-16,-8-6-2 16,7-6-1-16,7-11-1 15,-2-8 0-15,0-12-1 16,1-14-1-16,0-7 0 16,-5-5 0-16,-2-7-1 15,0-7 0-15,-6-2 0 16,-6-6-1-16,3 2 1 15,-8-1-1-15,0 3 2 16,-12 5-1-16,7 8 2 16,0 13 0-16,5 13 2 15,0 0-1-15,-12 34 2 16,12 0-1-16,0 5 0 0,11 4 0 16,-4-4-1-1,6-6 0-15,2-7-2 0,0-12-2 16,12-1-6-16,-27-13-14 15,39-11-6-15,-31-10-6 16,18 2-2-16,-16-10-1 16,4 2 3-16</inkml:trace>
  <inkml:trace contextRef="#ctx0" brushRef="#br0" timeOffset="296836.8244">21728 11789 100 0,'0'0'36'0,"13"37"0"0,-13-11 0 15,21 18-23-15,-15-6-5 16,7 7-4 0,-5-6-1-16,-2-3-1 0,-2-6-1 15,-4-7 0-15,0-8 0 16,0-15-1-16,0 0 0 16,0 0 0-16,-4-17-1 15,-1-5 1-15,0-7-1 16,1-6 0-16,-2-5 0 15,6-4 0-15,0 1 0 16,0 3-1-16,4 6 1 16,2 11 0-16,-6 23 0 15,24-7 1-15,-10 26 0 0,0 11 1 16,1 7-1 0,-3 7 1-16,1 0 0 15,-2-5 0-15,1-6-1 0,-3-9 0 16,2-8 0-16,-11-16 0 15,15 5 0 1,-15-5 0-16,15-25-1 0,-8 5 1 16,-1-3 0-16,-6-4-1 15,6-4 0-15,-6 5 0 16,0-1 0-16,0 5 1 16,0 22-1-16,3-16 1 15,-3 16 0-15,0 20 1 16,0 3 0-16,5 7 0 0,6 2-1 15,1-1 0 1,3-5 0-16,4-7 1 16,1-5-1-16,9-8 0 0,0-6 0 15,-3-11 0-15,0-1 1 16,-1-4 0 0,-5-2-1-16,3-3 1 0,-9-4 0 15,2-1-1-15,-3-4 1 16,-4-5-1-16,-2 1 0 15,-7 1 0-15,0 4 0 16,-14 7-1-16,14 22 1 16,-33-11 0-16,16 22 0 15,-3 13 0-15,7 8-1 16,2 6 2-16,11 2-2 16,0-1 2-16,11-5-1 15,4-7-1-15,10-5 0 0,-1-11-2 16,8-2-1-1,-11-14-1-15,13 0-1 16,-15-12 0-16,7 4-1 0,-15-14 0 16,10 7 0-16,-14-13 1 15,2 4 3 1,-6-3 2-16,-3 1 4 0,9 8 0 16,-9 0 3-16,0 23 0 15,0 0 2-15,0 0-1 0,8 27 0 16,-1 6-1-1,-7-2-3-15,12 5-1 16,-5-5-1-16,5-6-1 16,-4-4-1-16,-8-21 0 0,27 16-1 15,-13-21 1 1,1-3-1-16,-7-8 1 16,5-2-1-16,-2-2 1 0,-1-5 0 15,-2 6 1-15,-1-1 0 16,-1 7 2-16,-6 13-1 15,17-10 1-15,-17 10-1 16,13 16 0-16,0 0 1 16,2 1-1-16,3-4-1 15,6 2 0-15,2-5 0 16,6-10 0-16,2 0 0 16,-1-14-1-16,3 1 1 15,-4-7 0-15,2-3-1 16,-5-3 1-16,-2-3 0 15,-3-6 0-15,2-5 0 16,-2-7-1-16,-5-6 1 0,-5-4 0 16,-7 2 1-1,0 0 0-15,-7 5 0 0,-7 10 1 16,-4 15 0-16,11 25 1 16,-14 5 0-16,14 23 0 15,0 15 0-15,4 9 0 16,4 10-1-16,8 2-1 15,-2-1 0-15,0-3 2 16,2-8-5-16,-4-10 2 0,0-8-3 16,-8-15 0-1,5 1-3-15,-9-20-5 16,0 0-13-16,-42-13-6 16,22 6-5-16,-20-19-3 0,0 4 2 15,-4-10 0 1</inkml:trace>
  <inkml:trace contextRef="#ctx0" brushRef="#br0" timeOffset="297096.8092">22858 11592 90 0,'10'-24'37'16,"18"16"0"-16,-3-7 0 15,27 15-10-15,8-7-21 16,14 7-3-16,-2-8-2 16,-3 1-3-16,-1 7-4 15,-20-20-16-15,13 20-7 16,-32-19-5-16,-7 11-4 15,-16-7 0-15,-6 15-1 0</inkml:trace>
  <inkml:trace contextRef="#ctx0" brushRef="#br0" timeOffset="297504.819">17851 13255 89 0,'0'0'37'16,"10"18"-1"-16,-10-4 2 15,19 26-19-15,-11-9-9 0,11 20-4 16,-5 5-3 0,10-3-1-16,-9-1-1 15,5-3-2-15,-1-3-2 0,-9-23-9 16,8 9-14-16,-18-32-5 15,0 0-6 1,-22 0-1-16,22 0 1 0</inkml:trace>
  <inkml:trace contextRef="#ctx0" brushRef="#br0" timeOffset="297944.7598">17696 13533 73 0,'0'0'33'15,"32"-12"-1"1,-5 2 0-16,18 10-14 0,-6-24-10 16,19 8-4-16,-3-6-1 15,5 0-2-15,-9 1 0 16,-1 6-1-16,-10 3 2 16,-5 12-1-16,-12 0 2 15,1 15 0-15,-10 2 0 16,5 10 1-16,-1-3-1 15,3 6 1-15,3-6-1 16,6 1-1-16,-1-12-1 16,3-6 0-16,0-7 0 15,-1-12 0-15,1-5-1 16,-7-9 1-16,-4 1-1 16,-3-7 0-16,-10 0 0 0,-3-1 0 15,-5-2-1-15,-8 0 1 16,-10 3 0-1,-7 5 0-15,-3 5-2 0,-9 3 2 16,-3 5-2-16,-4 6-1 16,6 24-5-16,-11-16-15 15,26 27-6-15,-12-10-5 16,16 9-3-16,4-2 1 16,15 1 0-16</inkml:trace>
  <inkml:trace contextRef="#ctx0" brushRef="#br0" timeOffset="298578.7274">19641 12874 70 0,'-21'0'33'16,"8"26"3"-16,-6 9-1 15,13 29-7 1,-8-5-13-16,21 29-7 0,-7-1-1 15,20 11-3-15,-8-7-1 16,11 1-1-16,-8-8-1 16,5-14-2-16,-2-8-2 15,-5-24-2-15,6 0-9 16,-19-38-14-16,0 0-4 16,0 0-4-16,-7-29-1 15,-12-7 0-15</inkml:trace>
  <inkml:trace contextRef="#ctx0" brushRef="#br0" timeOffset="299455.6781">19475 13320 78 0,'29'-18'32'16,"-3"-6"0"-16,11 9-2 15,-6-15-13-15,16 14-6 16,-10-12-6-16,4 14 1 15,-6-3-4-15,-3 10 2 0,-8 7-2 16,-1 19 0 0,-9 6-1-16,-1 10 0 15,-5 3 1-15,3 8-2 16,1-2 2-16,1 0-2 0,1-8 1 16,3-12-1-1,1-5 0-15,2-13 1 16,2-6-2-16,0-14 0 0,0-2-1 15,-2-9 0-15,5-9-1 16,-7-4 0 0,2 0-2-16,-11-9-1 0,7 8-3 15,-16-10 2-15,7 13 0 16,-11-1 4-16,4 13 0 16,0 9 3-16,0 15 3 15,0 0 3-15,0 0 1 16,-10 44 2-16,10-8-2 15,12 9-2-15,-4 1 0 16,12 1-3-16,4-10 1 16,5-5-4-16,2-7 1 0,-1-14-5 15,5-6-2-15,-11-26-6 16,14 11-9 0,-23-26-6-16,9 8-4 0,-12-12-1 15,0 2 1-15,-12-6 6 16,12 9 13-16,-12 1 14 15,-11-2 13-15,11 17 7 16,-6 3 6-16,6 16 5 16,0 0 0-16,0 19-2 15,-6-5-9-15,22 31-8 0,-16-12-4 16,9 14-2 0,-9-10-1-16,13 4-4 15,-13-10 2-15,11-2-3 16,-7-9 0-16,-4-20-1 0,9 14 1 15,-9-14-1 1,1-22 0-16,-1 1 2 0,6-7-3 16,-6-9 2-16,13-4-3 15,-7-4 2-15,2 1-1 16,1-1 1-16,1 10-2 16,1 5 1-16,-1 10 0 15,-10 20 2-15,23-9-1 16,-16 24 1-16,5 6 0 15,0 12 0-15,-1-2 0 16,1 8 0-16,1 0 0 16,4-2-2-16,1-4 0 0,-4-9-2 15,10 0-3 1,-24-24-11-16,38 18-9 16,-38-18-6-16,31-23-4 0,-17 1 2 15,5 1-1-15</inkml:trace>
  <inkml:trace contextRef="#ctx0" brushRef="#br0" timeOffset="299908.6456">20953 12832 77 0,'-13'0'34'16,"-4"0"0"-16,4 27-3 15,-15-10-12-15,28 29-5 0,-19-5-5 16,19 11-3-1,0-3-1-15,12 1-2 16,0-6 0-16,15-7-3 0,4-12 0 16,7-10-1-16,8-9-2 15,-5-20-3 1,7 4-3-16,-6-23-1 0,6 8-1 16,-19-21 0-16,9 14-4 15,-27-25-5-15,15 17-1 16,-21-14 1-16,5 7 7 15,-10-6 11-15,0 4 6 16,6 15 3-16,-15-10 6 16,9 44 7-16,5-24 5 15,10 43 1-15,-15-4-4 16,23 32-9-16,-15-4-6 16,12 17-1-16,-2-7-3 0,2 3-1 15,-1-4-1 1,1-7-1-16,-4-10-2 15,-2-13-3-15,5 5-13 0,-19-27-8 16,0 0-5-16,0 0-5 16,-19-11 0-16,-5-7-1 15</inkml:trace>
  <inkml:trace contextRef="#ctx0" brushRef="#br0" timeOffset="300181.635">21116 12956 70 0,'0'0'32'16,"0"0"-1"-16,0 0 0 0,21-26-12 16,15 22-10-1,-6-12-3-15,14 3-3 16,0 0-2-16,2-3-2 0,-2 7-3 16,-7-12-4-16,9 21-5 15,-22-17-7-15,13 17-8 16,-19-10-3-16,3 10 0 15,-5-8 1-15</inkml:trace>
  <inkml:trace contextRef="#ctx0" brushRef="#br0" timeOffset="300446.616">21811 12702 85 0,'0'31'35'15,"-6"-1"1"-15,11 14 0 16,-10-13-16-16,18 18-10 15,-8-9-5-15,6 1-3 0,3-11-3 16,-1-12-2 0,8 5-5-16,-21-23-10 15,34 0-10-15,-34 0-6 0,28-20-1 16,-15-1-1-16,2 4 3 16</inkml:trace>
  <inkml:trace contextRef="#ctx0" brushRef="#br0" timeOffset="301105.584">22044 12700 92 0,'0'14'36'0,"-13"4"0"16,13 17 1-16,-14-10-19 15,26 15-9-15,-12-7-3 16,17 1-3-16,-3-8-1 0,9-10 0 15,2-11-2 1,5-9 0-16,-1-8-1 16,2-8 1-16,-7-5-1 0,-4-1 1 15,-2-4-1-15,-10 1 0 16,-8 7 1 0,-6 1 0-16,-12 2 0 0,-4 2-1 15,0 1 1-15,-3 1 0 16,1 1-1-16,5-2 0 15,5-3 0-15,8-2 0 16,6 1-1-16,12-6 0 16,6 4 0-16,5 1 1 15,10 3 0-15,-3 7 1 0,7 6 1 16,-2 5 1 0,-6 16-1-16,1 6 1 15,-2 6 0-15,-5 1 0 0,-8 3-1 16,-2-2 0-16,-3-4 0 15,-4-6-1 1,-6-20 1-16,11 18-1 0,-11-18 0 16,0 0 0-16,0 0 0 15,12-20 0-15,-12 3-1 16,0-2 0-16,0-2 1 16,0-6-2-16,6-1 2 15,4-1-1-15,1 3 1 16,3 8 0-16,9 7 0 15,2 11 0-15,4 0 1 16,9 17-1-16,-2 4 1 16,5 3 0-16,1 3-1 0,3-4 0 15,0 1 0 1,-3-9-1-16,-2 0-3 16,-13-15-3-16,10 16-15 0,-37-16-6 15,24-20-6-15,-24-1-2 16,0-2-1-1,-19-12 1-15</inkml:trace>
  <inkml:trace contextRef="#ctx0" brushRef="#br0" timeOffset="301738.5406">21458 13645 73 0,'8'-18'33'15,"-8"-9"0"-15,0 1 0 0,0-15-14 16,6 14-11-16,-6-8-4 16,0 4-5-16,6 7-6 15,-6-5-15-15,9 10-9 16,-6 4-1-16,-3 15-1 15,25-13 0-15</inkml:trace>
  <inkml:trace contextRef="#ctx0" brushRef="#br0" timeOffset="302174.5152">21997 13432 64 0,'-20'9'33'0,"-7"2"0"0,2 8 1 15,-7-7-10-15,16 21-12 16,-15-11-5-16,12 10-2 0,-3-4-2 16,16 0 0-1,-2-8-2-15,16 2 1 16,4-8-1-16,11 2-1 15,5-5 1-15,3-1 0 0,5-3 0 16,0 2 0 0,-1 0-1-16,0 4 1 15,-10-4 0-15,-2 2 1 0,-9-1-1 16,-14-10 0-16,11 23 1 16,-11-23-1-1,-25 27 0-15,0-12 0 0,-4 1-1 16,-4 0 0-16,-3 0-2 15,-1-7-1-15,7 6-6 16,-9-26-14-16,39 11-6 16,-32-24-6-16,32-5-2 15,0-14 1-15,15-8 0 16</inkml:trace>
  <inkml:trace contextRef="#ctx0" brushRef="#br0" timeOffset="302483.4972">22253 13290 96 0,'15'43'36'0,"8"15"-1"15,-5-6 1-15,16 15-22 16,-18-20-7-16,11 8-4 16,-7-12-2-16,-4-11-4 15,3 6-10-15,-19-38-12 16,9 23-5-16,-9-23-6 0,0 0 0 15,-28-13 1 1</inkml:trace>
  <inkml:trace contextRef="#ctx0" brushRef="#br0" timeOffset="302797.4792">22094 13544 73 0,'18'-17'32'15,"12"4"0"-15,3-9 1 16,14 11-15-16,-11-14-9 16,12 10-4-16,-5-2 0 15,0 6-2-15,-5 3 0 16,1 8-1-16,-5 0 0 16,0 16 1-16,-6-4-1 15,0 7 0-15,-4 1 0 16,1 6 0-16,-6-5-1 15,1 7 1-15,-7-8-1 16,-1 2 0-16,-4-3 0 16,1-5-1-16,-9-14 1 0,0 21 0 15,0-21 0 1,0 0 0-16,-13-5-1 16,13 5 1-16,-19-28-1 0,7 7 1 15,2-7-1-15,-1-3 1 16,4-4-1-16,2 0-1 15,5 0 0-15,0-1-3 16,5 14-4-16,-10-18-14 16,25 29-8-16,-20-8-4 0,21 12-4 15,-21 7 2 1,26-12-1-16</inkml:trace>
  <inkml:trace contextRef="#ctx0" brushRef="#br0" timeOffset="303145.4595">23093 13064 99 0,'0'-18'36'16,"0"18"2"-16,0-38-1 0,14 20-20 16,-14-18-11-16,13 4-3 15,-6-1-2 1,-1-4-1-16,3 10-4 0,-9-9-7 15,0 36-15-15,0-35-6 16,0 35-4-16,0-22-2 16,0 22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09380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294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7d83b95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7d83b95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777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7d83b95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7d83b95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427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7d83b95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7d83b95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193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7d83b95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7d83b95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905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7d83b95e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7d83b95e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74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7d83b95e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7d83b95e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544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7d83b95e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7d83b95e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014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98668c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98668c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805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7d83b95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7d83b95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723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7d83b95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7d83b95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269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7d83b95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7d83b95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60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7d83b95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7d83b95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269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7d83b95e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7d83b95e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106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7d83b95e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7d83b95e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362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7d83b95e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7d83b95e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683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 txBox="1"/>
          <p:nvPr/>
        </p:nvSpPr>
        <p:spPr>
          <a:xfrm>
            <a:off x="1801689" y="209310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190F</a:t>
            </a:r>
            <a:endParaRPr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Spring 2020</a:t>
            </a:r>
            <a:r>
              <a:rPr lang="en" b="1" dirty="0">
                <a:solidFill>
                  <a:srgbClr val="C4820E"/>
                </a:solidFill>
              </a:rPr>
              <a:t>	</a:t>
            </a:r>
            <a:endParaRPr b="1" dirty="0">
              <a:solidFill>
                <a:srgbClr val="C4820E"/>
              </a:solidFill>
            </a:endParaRP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5" y="323069"/>
            <a:ext cx="972884" cy="8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855248" y="240366"/>
            <a:ext cx="673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Foundations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324148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6" name="Google Shape;16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825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cxnSp>
        <p:nvCxnSpPr>
          <p:cNvPr id="23" name="Google Shape;23;p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7242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3205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preserve="1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252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Click to add title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652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1" u="none" strike="noStrike" cap="none" baseline="0">
          <a:solidFill>
            <a:schemeClr val="tx1">
              <a:lumMod val="5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90550" marR="0" lvl="0" indent="-5143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Mod val="50000"/>
          </a:schemeClr>
        </a:buClr>
        <a:buSzPct val="100000"/>
        <a:buFont typeface="+mj-lt"/>
        <a:buAutoNum type="romanLcPeriod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pr.org/sections/goatsandsoda/2014/09/18/349341606/why-the-math-of-the-ebola-epidemic-is-so-scary" TargetMode="External"/><Relationship Id="rId4" Type="http://schemas.openxmlformats.org/officeDocument/2006/relationships/hyperlink" Target="http://cpid.iri.columbia.edu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 </a:t>
            </a:r>
            <a:r>
              <a:rPr lang="en-US" dirty="0" smtClean="0"/>
              <a:t>3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860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Expressions</a:t>
            </a: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&amp; Building Tables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you have run the following statements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x =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y = '4'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z = '5.6'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What's the source of the error in each example?</a:t>
            </a:r>
            <a:endParaRPr/>
          </a:p>
          <a:p>
            <a:pPr marL="914400" lvl="0" indent="-381000" rtl="0">
              <a:spcBef>
                <a:spcPts val="40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+ 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+ int(y + z)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str(x) + int(y)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str(x, y) + z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491480" y="2978280"/>
              <a:ext cx="6962400" cy="2034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5000" y="2972520"/>
                <a:ext cx="6975360" cy="20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91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Exponential Growth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Ebola Epidemic, Sept. 2014</a:t>
            </a:r>
            <a:endParaRPr/>
          </a:p>
        </p:txBody>
      </p:sp>
      <p:grpSp>
        <p:nvGrpSpPr>
          <p:cNvPr id="132" name="Google Shape;132;p26"/>
          <p:cNvGrpSpPr/>
          <p:nvPr/>
        </p:nvGrpSpPr>
        <p:grpSpPr>
          <a:xfrm>
            <a:off x="3257988" y="944477"/>
            <a:ext cx="5599873" cy="4212423"/>
            <a:chOff x="3334188" y="944477"/>
            <a:chExt cx="5599873" cy="4212423"/>
          </a:xfrm>
        </p:grpSpPr>
        <p:pic>
          <p:nvPicPr>
            <p:cNvPr id="133" name="Google Shape;133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10336" y="944477"/>
              <a:ext cx="5523725" cy="372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26"/>
            <p:cNvSpPr txBox="1"/>
            <p:nvPr/>
          </p:nvSpPr>
          <p:spPr>
            <a:xfrm>
              <a:off x="3334188" y="4892300"/>
              <a:ext cx="55236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30000"/>
                </a:lnSpc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808080"/>
                  </a:solidFill>
                </a:rPr>
                <a:t>Source: </a:t>
              </a:r>
              <a:r>
                <a:rPr lang="en" sz="850">
                  <a:solidFill>
                    <a:srgbClr val="4774CC"/>
                  </a:solidFill>
                  <a:uFill>
                    <a:noFill/>
                  </a:uFill>
                  <a:hlinkClick r:id="rId4"/>
                </a:rPr>
                <a:t>Columbia Prediction of Infectious Diseases</a:t>
              </a:r>
              <a:r>
                <a:rPr lang="en" sz="850">
                  <a:solidFill>
                    <a:srgbClr val="808080"/>
                  </a:solidFill>
                </a:rPr>
                <a:t>, World Health Organization</a:t>
              </a:r>
              <a:endParaRPr sz="850">
                <a:solidFill>
                  <a:srgbClr val="808080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50">
                <a:solidFill>
                  <a:srgbClr val="808080"/>
                </a:solidFill>
              </a:endParaRPr>
            </a:p>
          </p:txBody>
        </p:sp>
      </p:grpSp>
      <p:sp>
        <p:nvSpPr>
          <p:cNvPr id="135" name="Google Shape;135;p26"/>
          <p:cNvSpPr txBox="1"/>
          <p:nvPr/>
        </p:nvSpPr>
        <p:spPr>
          <a:xfrm>
            <a:off x="340550" y="1858875"/>
            <a:ext cx="2859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"It's spreading and growing </a:t>
            </a:r>
            <a:r>
              <a:rPr lang="en" sz="1800" i="1"/>
              <a:t>exponentially</a:t>
            </a:r>
            <a:r>
              <a:rPr lang="en" sz="1800"/>
              <a:t>," President Obama said. </a:t>
            </a: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"This is a disease outbreak that is advancing in an exponential fashion," said Dr. David Nabarro, who is heading the U.N.'s effort against Ebola.</a:t>
            </a:r>
            <a:endParaRPr sz="1800"/>
          </a:p>
        </p:txBody>
      </p:sp>
      <p:sp>
        <p:nvSpPr>
          <p:cNvPr id="136" name="Google Shape;136;p26"/>
          <p:cNvSpPr txBox="1"/>
          <p:nvPr/>
        </p:nvSpPr>
        <p:spPr>
          <a:xfrm>
            <a:off x="340550" y="969325"/>
            <a:ext cx="3088500" cy="1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 Frightening Curve: </a:t>
            </a:r>
            <a:br>
              <a:rPr lang="en" sz="1800" b="1"/>
            </a:br>
            <a:r>
              <a:rPr lang="en" sz="1800" b="1"/>
              <a:t>How Fast Is The Ebola Outbreak Growing?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  <p:sp>
        <p:nvSpPr>
          <p:cNvPr id="137" name="Google Shape;137;p26"/>
          <p:cNvSpPr txBox="1"/>
          <p:nvPr/>
        </p:nvSpPr>
        <p:spPr>
          <a:xfrm>
            <a:off x="340550" y="4892300"/>
            <a:ext cx="32628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850" u="sng">
                <a:solidFill>
                  <a:schemeClr val="hlink"/>
                </a:solidFill>
                <a:hlinkClick r:id="rId5"/>
              </a:rPr>
              <a:t>http://www.npr.org/sections/goatsandsoda/2014/09/18/349341606/why-the-math-of-the-ebola-epidemic-is-so-scary</a:t>
            </a:r>
            <a:endParaRPr sz="850">
              <a:solidFill>
                <a:srgbClr val="80808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>
              <a:solidFill>
                <a:srgbClr val="808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 Rate</a:t>
            </a: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7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rate of increase per unit time</a:t>
            </a:r>
            <a:endParaRPr/>
          </a:p>
          <a:p>
            <a:pPr marL="457200" lvl="0" indent="-381000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After one time unit, a quantity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growing at rate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/>
              <a:t> will be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* (1 + g)</a:t>
            </a:r>
            <a:endParaRPr/>
          </a:p>
          <a:p>
            <a:pPr marL="457200" lvl="0" indent="-381000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After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/>
              <a:t> time units, a quantity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growing at rate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/>
              <a:t> will be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* (1 + g) ** t</a:t>
            </a:r>
            <a:endParaRPr/>
          </a:p>
          <a:p>
            <a:pPr marL="457200" lvl="0" indent="-381000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lang="en"/>
              <a:t> and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lang="en"/>
              <a:t> are measurements of the same quantity taken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/>
              <a:t> time units apart, then the </a:t>
            </a:r>
            <a:r>
              <a:rPr lang="en" i="1"/>
              <a:t>growth rate</a:t>
            </a:r>
            <a:r>
              <a:rPr lang="en"/>
              <a:t> is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(after/before) ** (1/t) - 1</a:t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3764100" y="4683008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7EA1"/>
                </a:solidFill>
              </a:rPr>
              <a:t>(Demo)</a:t>
            </a:r>
            <a:endParaRPr sz="18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0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array contains a sequence of values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elements of an array should have the same type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Arithmetic is applied to each element individually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two arrays are added, they must have the same size; corresponding elements are added in the result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column of a table is an array</a:t>
            </a:r>
            <a:endParaRPr/>
          </a:p>
        </p:txBody>
      </p:sp>
      <p:sp>
        <p:nvSpPr>
          <p:cNvPr id="156" name="Google Shape;156;p29"/>
          <p:cNvSpPr txBox="1"/>
          <p:nvPr/>
        </p:nvSpPr>
        <p:spPr>
          <a:xfrm>
            <a:off x="3764100" y="3833639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Ranges</a:t>
            </a:r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8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range is an array of consecutive numbers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np.arange(end)</a:t>
            </a:r>
            <a:r>
              <a:rPr lang="en"/>
              <a:t>: </a:t>
            </a:r>
            <a:br>
              <a:rPr lang="en"/>
            </a:br>
            <a:r>
              <a:rPr lang="en"/>
              <a:t>An array of increasing integers from 0 up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np.arange(start, end)</a:t>
            </a:r>
            <a:r>
              <a:rPr lang="en"/>
              <a:t>: </a:t>
            </a:r>
            <a:br>
              <a:rPr lang="en"/>
            </a:br>
            <a:r>
              <a:rPr lang="en"/>
              <a:t>An array of increasing integers from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/>
              <a:t> up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np.arange(start, end, step)</a:t>
            </a:r>
            <a:r>
              <a:rPr lang="en"/>
              <a:t>: </a:t>
            </a:r>
            <a:br>
              <a:rPr lang="en"/>
            </a:br>
            <a:r>
              <a:rPr lang="en"/>
              <a:t>A range with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step</a:t>
            </a:r>
            <a:r>
              <a:rPr lang="en"/>
              <a:t> between consecutive values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/>
              <a:t>The range always includes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/>
              <a:t> but excludes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259" y="146052"/>
            <a:ext cx="5538510" cy="47639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922760" y="952200"/>
              <a:ext cx="5082480" cy="3283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2680" y="939240"/>
                <a:ext cx="5104800" cy="330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628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22"/>
          <p:cNvGraphicFramePr/>
          <p:nvPr/>
        </p:nvGraphicFramePr>
        <p:xfrm>
          <a:off x="657450" y="1134750"/>
          <a:ext cx="7829100" cy="3208200"/>
        </p:xfrm>
        <a:graphic>
          <a:graphicData uri="http://schemas.openxmlformats.org/drawingml/2006/table">
            <a:tbl>
              <a:tblPr>
                <a:noFill/>
                <a:tableStyleId>{30B4F1AA-4435-4951-91BA-EA65B41CE889}</a:tableStyleId>
              </a:tblPr>
              <a:tblGrid>
                <a:gridCol w="1957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57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572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572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60100"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42857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600" b="1">
                          <a:highlight>
                            <a:srgbClr val="FFFFFF"/>
                          </a:highlight>
                        </a:rPr>
                        <a:t>Operation</a:t>
                      </a:r>
                      <a:endParaRPr sz="1600" b="1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42857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600" b="1">
                          <a:highlight>
                            <a:srgbClr val="FFFFFF"/>
                          </a:highlight>
                        </a:rPr>
                        <a:t>Operator</a:t>
                      </a:r>
                      <a:endParaRPr sz="1600" b="1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42857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600" b="1">
                          <a:highlight>
                            <a:srgbClr val="FFFFFF"/>
                          </a:highlight>
                        </a:rPr>
                        <a:t>Example</a:t>
                      </a:r>
                      <a:endParaRPr sz="1600" b="1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42857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600" b="1">
                          <a:highlight>
                            <a:srgbClr val="FFFFFF"/>
                          </a:highlight>
                        </a:rPr>
                        <a:t>Value</a:t>
                      </a:r>
                      <a:endParaRPr sz="1600" b="1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1350"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Addition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+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2 + 3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5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1350"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Subtraction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-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2 - 3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-1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1350"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Multiplication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*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2 * 3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6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1350"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Division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/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7 / 3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2.66667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1350"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Remainder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%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7 % 3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1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1350"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Exponentiation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**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2 ** 0.5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1.41421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sp>
        <p:nvSpPr>
          <p:cNvPr id="108" name="Google Shape;108;p22"/>
          <p:cNvSpPr txBox="1"/>
          <p:nvPr/>
        </p:nvSpPr>
        <p:spPr>
          <a:xfrm>
            <a:off x="3764100" y="468329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7EA1"/>
                </a:solidFill>
              </a:rPr>
              <a:t>(Demo)</a:t>
            </a:r>
            <a:endParaRPr sz="1800">
              <a:solidFill>
                <a:srgbClr val="3B7EA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547720" y="3406680"/>
              <a:ext cx="1003320" cy="1112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3680" y="3391560"/>
                <a:ext cx="1032840" cy="1141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Ints and Floats</a:t>
            </a: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7883400" cy="3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Python has two real number types </a:t>
            </a:r>
            <a:endParaRPr sz="2200"/>
          </a:p>
          <a:p>
            <a:pPr marL="457200" lvl="0" indent="-368300" rtl="0">
              <a:spcBef>
                <a:spcPts val="400"/>
              </a:spcBef>
              <a:spcAft>
                <a:spcPts val="0"/>
              </a:spcAft>
              <a:buSzPts val="2200"/>
              <a:buChar char="●"/>
            </a:pPr>
            <a:r>
              <a:rPr lang="en" sz="2200" b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200"/>
              <a:t>: 		an integer of any size</a:t>
            </a:r>
            <a:endParaRPr sz="2200"/>
          </a:p>
          <a:p>
            <a:pPr marL="457200" lvl="0" indent="-368300" rtl="0">
              <a:spcBef>
                <a:spcPts val="400"/>
              </a:spcBef>
              <a:spcAft>
                <a:spcPts val="0"/>
              </a:spcAft>
              <a:buSzPts val="2200"/>
              <a:buChar char="●"/>
            </a:pPr>
            <a:r>
              <a:rPr lang="en" sz="2200" b="1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2200" b="1"/>
              <a:t>:	</a:t>
            </a:r>
            <a:r>
              <a:rPr lang="en" sz="2200"/>
              <a:t>a number with an optional fractional part</a:t>
            </a:r>
            <a:endParaRPr sz="2200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/>
              <a:t>An </a:t>
            </a:r>
            <a:r>
              <a:rPr lang="en" sz="2200" b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200"/>
              <a:t> never has a decimal point; a </a:t>
            </a:r>
            <a:r>
              <a:rPr lang="en" sz="2200" b="1"/>
              <a:t>float</a:t>
            </a:r>
            <a:r>
              <a:rPr lang="en" sz="2200"/>
              <a:t> always does</a:t>
            </a:r>
            <a:endParaRPr sz="2200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/>
              <a:t>A </a:t>
            </a:r>
            <a:r>
              <a:rPr lang="en" sz="2200" b="1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2200"/>
              <a:t> might be printed using scientific notation</a:t>
            </a:r>
            <a:endParaRPr sz="2200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/>
              <a:t>Three limitations of float values:</a:t>
            </a:r>
            <a:endParaRPr sz="2200"/>
          </a:p>
          <a:p>
            <a:pPr marL="457200" lvl="0" indent="-368300" rtl="0">
              <a:spcBef>
                <a:spcPts val="4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They have limited size (but the limit is huge)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They have limited precision of 15-16 decimal places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After arithmetic, the final few decimal places can be wrong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Question</a:t>
            </a:r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0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 the results of the following expressions in order from least to greatest</a:t>
            </a:r>
            <a:endParaRPr/>
          </a:p>
          <a:p>
            <a:pPr marL="914400" lvl="0" indent="-3810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3 * 10 **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10 * 3 **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(10 * 3) **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10 / 3 /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10 / (3 / 10)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4294967295"/>
          </p:nvPr>
        </p:nvSpPr>
        <p:spPr>
          <a:xfrm>
            <a:off x="4949825" y="1749425"/>
            <a:ext cx="4194175" cy="2112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30000000000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590490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590490000000000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0.33333333333333337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33.333333333333336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674240" y="1488960"/>
              <a:ext cx="4440600" cy="3619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61280" y="1480320"/>
                <a:ext cx="4466160" cy="3634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85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and Strings</a:t>
            </a:r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string value is a snippet of text of any length</a:t>
            </a:r>
            <a:endParaRPr/>
          </a:p>
          <a:p>
            <a:pPr marL="457200" lvl="0" indent="-355600" rtl="0"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'word'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"there can be 2 sentences. Here's the second!"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Strings that contain numbers can be converted to numbers</a:t>
            </a:r>
            <a:endParaRPr/>
          </a:p>
          <a:p>
            <a:pPr marL="457200" lvl="0" indent="-355600" rtl="0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int('12')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float('1.2')</a:t>
            </a:r>
            <a:endParaRPr sz="2000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Any value can be converted to a string</a:t>
            </a:r>
            <a:endParaRPr/>
          </a:p>
          <a:p>
            <a:pPr marL="457200" lvl="0" indent="-355600" rtl="0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str(5)</a:t>
            </a:r>
            <a:endParaRPr sz="2000"/>
          </a:p>
        </p:txBody>
      </p:sp>
      <p:sp>
        <p:nvSpPr>
          <p:cNvPr id="179" name="Google Shape;179;p33"/>
          <p:cNvSpPr txBox="1"/>
          <p:nvPr/>
        </p:nvSpPr>
        <p:spPr>
          <a:xfrm>
            <a:off x="3764100" y="4123950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167120" y="681480"/>
              <a:ext cx="6582240" cy="1837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7400" y="666000"/>
                <a:ext cx="6607800" cy="18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121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406</Words>
  <Application>Microsoft Office PowerPoint</Application>
  <PresentationFormat>On-screen Show (16:9)</PresentationFormat>
  <Paragraphs>110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Courier New</vt:lpstr>
      <vt:lpstr>1_Custom</vt:lpstr>
      <vt:lpstr>Lecture 3</vt:lpstr>
      <vt:lpstr>Announcements</vt:lpstr>
      <vt:lpstr>PowerPoint Presentation</vt:lpstr>
      <vt:lpstr>Arithmetic</vt:lpstr>
      <vt:lpstr>Arithmetic Operators</vt:lpstr>
      <vt:lpstr>Ints and Floats</vt:lpstr>
      <vt:lpstr>Arithmetic Question</vt:lpstr>
      <vt:lpstr>Strings</vt:lpstr>
      <vt:lpstr>Text and Strings</vt:lpstr>
      <vt:lpstr>Discussion Question</vt:lpstr>
      <vt:lpstr>Exponential Growth</vt:lpstr>
      <vt:lpstr>Ebola Epidemic, Sept. 2014</vt:lpstr>
      <vt:lpstr>Growth Rate</vt:lpstr>
      <vt:lpstr>Arrays</vt:lpstr>
      <vt:lpstr>Arrays</vt:lpstr>
      <vt:lpstr>Ranges</vt:lpstr>
      <vt:lpstr>Ranges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LENOVO</dc:creator>
  <cp:lastModifiedBy>LENOVO</cp:lastModifiedBy>
  <cp:revision>10</cp:revision>
  <dcterms:modified xsi:type="dcterms:W3CDTF">2020-01-28T18:48:32Z</dcterms:modified>
</cp:coreProperties>
</file>