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492" y="4658685"/>
            <a:ext cx="7772399" cy="173039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Turn </a:t>
            </a:r>
            <a:r>
              <a:rPr lang="en-US" sz="2400" dirty="0" smtClean="0">
                <a:solidFill>
                  <a:schemeClr val="tx1"/>
                </a:solidFill>
              </a:rPr>
              <a:t>in PA4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More </a:t>
            </a:r>
            <a:r>
              <a:rPr lang="en-US" sz="2400" dirty="0" smtClean="0">
                <a:solidFill>
                  <a:schemeClr val="tx1"/>
                </a:solidFill>
              </a:rPr>
              <a:t>sorting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Log in and sync </a:t>
            </a:r>
            <a:r>
              <a:rPr lang="en-US" sz="2400" dirty="0" err="1" smtClean="0">
                <a:solidFill>
                  <a:schemeClr val="tx1"/>
                </a:solidFill>
              </a:rPr>
              <a:t>ClassExamples</a:t>
            </a:r>
            <a:r>
              <a:rPr lang="en-US" sz="2400" dirty="0" smtClean="0">
                <a:solidFill>
                  <a:schemeClr val="tx1"/>
                </a:solidFill>
              </a:rPr>
              <a:t> repository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30" y="706471"/>
            <a:ext cx="3525231" cy="37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9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Venture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6</cp:revision>
  <dcterms:created xsi:type="dcterms:W3CDTF">2015-03-24T21:07:40Z</dcterms:created>
  <dcterms:modified xsi:type="dcterms:W3CDTF">2015-03-27T13:50:11Z</dcterms:modified>
</cp:coreProperties>
</file>