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831E7D93-0328-4F69-9870-B4949C6627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22B1B3F-F20C-4D57-80FA-C5434C21D2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543800" cy="289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 of Class: Sign up for a lab partner</a:t>
            </a:r>
          </a:p>
          <a:p>
            <a:r>
              <a:rPr lang="en-US" dirty="0" smtClean="0"/>
              <a:t>Quiz </a:t>
            </a:r>
            <a:r>
              <a:rPr lang="en-US" dirty="0" smtClean="0"/>
              <a:t>at the end of class</a:t>
            </a:r>
          </a:p>
          <a:p>
            <a:r>
              <a:rPr lang="en-US" dirty="0" smtClean="0"/>
              <a:t>Today: Solving problems with arrays!</a:t>
            </a:r>
          </a:p>
          <a:p>
            <a:r>
              <a:rPr lang="en-US" dirty="0" smtClean="0"/>
              <a:t>Tomorrow: Prep &amp; Lab due</a:t>
            </a:r>
          </a:p>
          <a:p>
            <a:r>
              <a:rPr lang="en-US" dirty="0" smtClean="0"/>
              <a:t>Friday: PA4 due</a:t>
            </a:r>
          </a:p>
          <a:p>
            <a:r>
              <a:rPr lang="en-US" dirty="0" smtClean="0"/>
              <a:t>Next Monday: Homework 7 due</a:t>
            </a:r>
            <a:endParaRPr lang="en-US" dirty="0"/>
          </a:p>
        </p:txBody>
      </p:sp>
      <p:pic>
        <p:nvPicPr>
          <p:cNvPr id="1026" name="Picture 2" descr="The Natural and Applied Sciences Grand Semin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239000" cy="19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5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458200" cy="5638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Understand </a:t>
            </a:r>
            <a:r>
              <a:rPr lang="en-US" dirty="0"/>
              <a:t>the basics in the breadth of computer science, such as ethical issues in computing, the hardware of computers, and human computer interaction </a:t>
            </a:r>
            <a:endParaRPr lang="en-US" sz="2800" dirty="0"/>
          </a:p>
          <a:p>
            <a:pPr lvl="0"/>
            <a:r>
              <a:rPr lang="en-US" dirty="0"/>
              <a:t>Design solutions to problems that can be solved using programming, via algorithms, flowcharts, and object-oriented design</a:t>
            </a:r>
            <a:endParaRPr lang="en-US" sz="2800" dirty="0"/>
          </a:p>
          <a:p>
            <a:pPr lvl="0"/>
            <a:r>
              <a:rPr lang="en-US" dirty="0"/>
              <a:t>Understand Java syntax well enough to use Java programming to solve problems involving:</a:t>
            </a:r>
            <a:endParaRPr lang="en-US" sz="2800" dirty="0"/>
          </a:p>
          <a:p>
            <a:pPr lvl="1"/>
            <a:r>
              <a:rPr lang="en-US" sz="2400" dirty="0"/>
              <a:t>Mathematical computation</a:t>
            </a:r>
            <a:endParaRPr lang="en-US" sz="2800" dirty="0"/>
          </a:p>
          <a:p>
            <a:pPr lvl="1"/>
            <a:r>
              <a:rPr lang="en-US" sz="2400" dirty="0"/>
              <a:t>Decision making</a:t>
            </a:r>
            <a:endParaRPr lang="en-US" sz="2800" dirty="0"/>
          </a:p>
          <a:p>
            <a:pPr lvl="1"/>
            <a:r>
              <a:rPr lang="en-US" sz="2400" dirty="0"/>
              <a:t>Repetition</a:t>
            </a:r>
            <a:endParaRPr lang="en-US" sz="2800" dirty="0"/>
          </a:p>
          <a:p>
            <a:pPr lvl="1"/>
            <a:r>
              <a:rPr lang="en-US" sz="2400" dirty="0"/>
              <a:t>Java classes</a:t>
            </a:r>
            <a:endParaRPr lang="en-US" sz="2800" dirty="0"/>
          </a:p>
          <a:p>
            <a:pPr lvl="1"/>
            <a:r>
              <a:rPr lang="en-US" sz="2400" dirty="0"/>
              <a:t>Arrays</a:t>
            </a:r>
            <a:endParaRPr lang="en-US" sz="2800" dirty="0"/>
          </a:p>
          <a:p>
            <a:pPr lvl="0"/>
            <a:r>
              <a:rPr lang="en-US" dirty="0"/>
              <a:t>Use an Integrated Development Environment (IDE) to enter, compile, and run simple programs</a:t>
            </a:r>
            <a:endParaRPr lang="en-US" sz="2800" dirty="0"/>
          </a:p>
          <a:p>
            <a:pPr lvl="0"/>
            <a:r>
              <a:rPr lang="en-US" dirty="0"/>
              <a:t>Use and create program documentation</a:t>
            </a:r>
            <a:endParaRPr lang="en-US" sz="2800" dirty="0"/>
          </a:p>
          <a:p>
            <a:r>
              <a:rPr lang="en-US" dirty="0"/>
              <a:t>Understand the meaning of programs and test their correctness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1635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50</TotalTime>
  <Words>138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IMGBLDR</cp:lastModifiedBy>
  <cp:revision>5</cp:revision>
  <dcterms:created xsi:type="dcterms:W3CDTF">2015-03-22T23:25:45Z</dcterms:created>
  <dcterms:modified xsi:type="dcterms:W3CDTF">2015-03-23T14:35:35Z</dcterms:modified>
</cp:coreProperties>
</file>