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3/25/2015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146" y="1765953"/>
            <a:ext cx="3723141" cy="29100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Today: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PA4 questions?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Go over Quiz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Finish talking about array examples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Start talking about sorting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850" y="71880"/>
            <a:ext cx="4060229" cy="67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IMGBLDR</cp:lastModifiedBy>
  <cp:revision>4</cp:revision>
  <dcterms:created xsi:type="dcterms:W3CDTF">2015-03-24T21:07:40Z</dcterms:created>
  <dcterms:modified xsi:type="dcterms:W3CDTF">2015-03-25T13:41:17Z</dcterms:modified>
</cp:coreProperties>
</file>