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599"/>
            <a:ext cx="8001000" cy="2227386"/>
          </a:xfrm>
        </p:spPr>
        <p:txBody>
          <a:bodyPr>
            <a:normAutofit/>
          </a:bodyPr>
          <a:lstStyle/>
          <a:p>
            <a:r>
              <a:rPr lang="en-US" dirty="0" smtClean="0"/>
              <a:t>Log in and Sync your Repository!</a:t>
            </a:r>
          </a:p>
          <a:p>
            <a:r>
              <a:rPr lang="en-US" dirty="0" smtClean="0"/>
              <a:t>Turn </a:t>
            </a:r>
            <a:r>
              <a:rPr lang="en-US" dirty="0" smtClean="0"/>
              <a:t>in Lab8</a:t>
            </a:r>
          </a:p>
          <a:p>
            <a:r>
              <a:rPr lang="en-US" dirty="0" smtClean="0"/>
              <a:t>Static Classes</a:t>
            </a:r>
          </a:p>
          <a:p>
            <a:r>
              <a:rPr lang="en-US" dirty="0" smtClean="0"/>
              <a:t>PA5</a:t>
            </a:r>
          </a:p>
          <a:p>
            <a:r>
              <a:rPr lang="en-US" dirty="0" smtClean="0"/>
              <a:t>Reminder: Homework 8 due Wednesday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04" y="2396560"/>
            <a:ext cx="4887206" cy="175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95" y="3065787"/>
            <a:ext cx="1443909" cy="10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1426</TotalTime>
  <Words>19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Travelogue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IMGBLDR</cp:lastModifiedBy>
  <cp:revision>4</cp:revision>
  <dcterms:created xsi:type="dcterms:W3CDTF">2015-03-30T13:16:39Z</dcterms:created>
  <dcterms:modified xsi:type="dcterms:W3CDTF">2015-03-31T13:36:42Z</dcterms:modified>
</cp:coreProperties>
</file>