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4/10/15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4/10/15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7777"/>
            <a:ext cx="7543800" cy="6081819"/>
          </a:xfrm>
        </p:spPr>
        <p:txBody>
          <a:bodyPr/>
          <a:lstStyle/>
          <a:p>
            <a:r>
              <a:rPr lang="en-US" sz="1600" dirty="0"/>
              <a:t> //Declares variables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Scanner </a:t>
            </a:r>
            <a:r>
              <a:rPr lang="en-US" sz="1600" dirty="0"/>
              <a:t>scan = new Scanner(</a:t>
            </a:r>
            <a:r>
              <a:rPr lang="en-US" sz="1600" dirty="0" err="1"/>
              <a:t>System.in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Random </a:t>
            </a:r>
            <a:r>
              <a:rPr lang="en-US" sz="1600" dirty="0"/>
              <a:t>rand = new Random();</a:t>
            </a:r>
            <a:br>
              <a:rPr lang="en-US" sz="1600" dirty="0"/>
            </a:b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humanSum</a:t>
            </a:r>
            <a:r>
              <a:rPr lang="en-US" sz="1600" dirty="0"/>
              <a:t> = 0;</a:t>
            </a:r>
            <a:br>
              <a:rPr lang="en-US" sz="1600" dirty="0"/>
            </a:b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computerSum</a:t>
            </a:r>
            <a:r>
              <a:rPr lang="en-US" sz="1600" dirty="0"/>
              <a:t> = 0;   </a:t>
            </a:r>
            <a:br>
              <a:rPr lang="en-US" sz="1600" dirty="0"/>
            </a:br>
            <a:r>
              <a:rPr lang="en-US" sz="1600" dirty="0"/>
              <a:t>      </a:t>
            </a:r>
            <a:br>
              <a:rPr lang="en-US" sz="1600" dirty="0"/>
            </a:br>
            <a:r>
              <a:rPr lang="en-US" sz="1600" dirty="0" smtClean="0"/>
              <a:t>/</a:t>
            </a:r>
            <a:r>
              <a:rPr lang="en-US" sz="1600" dirty="0"/>
              <a:t>/Loops until either computer or player reaches 100</a:t>
            </a:r>
            <a:br>
              <a:rPr lang="en-US" sz="1600" dirty="0"/>
            </a:br>
            <a:r>
              <a:rPr lang="en-US" sz="1600" dirty="0" smtClean="0"/>
              <a:t>while</a:t>
            </a:r>
            <a:r>
              <a:rPr lang="en-US" sz="1600" dirty="0"/>
              <a:t>(</a:t>
            </a:r>
            <a:r>
              <a:rPr lang="en-US" sz="1600" dirty="0" err="1"/>
              <a:t>humanSum</a:t>
            </a:r>
            <a:r>
              <a:rPr lang="en-US" sz="1600" dirty="0"/>
              <a:t> &lt;100 &amp;&amp; </a:t>
            </a:r>
            <a:r>
              <a:rPr lang="en-US" sz="1600" dirty="0" err="1"/>
              <a:t>computerSum</a:t>
            </a:r>
            <a:r>
              <a:rPr lang="en-US" sz="1600" dirty="0"/>
              <a:t> &lt; 100)</a:t>
            </a:r>
            <a:br>
              <a:rPr lang="en-US" sz="1600" dirty="0"/>
            </a:br>
            <a:r>
              <a:rPr lang="en-US" sz="1600" dirty="0" smtClean="0"/>
              <a:t>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//Calculates total points human player earned in a round and adds it to the player's score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humanRound</a:t>
            </a:r>
            <a:r>
              <a:rPr lang="en-US" sz="1600" dirty="0"/>
              <a:t> = </a:t>
            </a:r>
            <a:r>
              <a:rPr lang="en-US" sz="1600" dirty="0" err="1"/>
              <a:t>humanRoll</a:t>
            </a:r>
            <a:r>
              <a:rPr lang="en-US" sz="1600" dirty="0"/>
              <a:t>(scan, rand);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humanSum</a:t>
            </a:r>
            <a:r>
              <a:rPr lang="en-US" sz="1600" dirty="0"/>
              <a:t> += </a:t>
            </a:r>
            <a:r>
              <a:rPr lang="en-US" sz="1600" dirty="0" err="1"/>
              <a:t>humanRound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System.out.println</a:t>
            </a:r>
            <a:r>
              <a:rPr lang="en-US" sz="1600" dirty="0"/>
              <a:t>("You have " + </a:t>
            </a:r>
            <a:r>
              <a:rPr lang="en-US" sz="1600" dirty="0" err="1"/>
              <a:t>humanSum</a:t>
            </a:r>
            <a:r>
              <a:rPr lang="en-US" sz="1600" dirty="0"/>
              <a:t> + " points.");</a:t>
            </a:r>
            <a:br>
              <a:rPr lang="en-US" sz="1600" dirty="0"/>
            </a:br>
            <a:r>
              <a:rPr lang="en-US" sz="1600" dirty="0"/>
              <a:t>         </a:t>
            </a:r>
            <a:br>
              <a:rPr lang="en-US" sz="1600" dirty="0"/>
            </a:br>
            <a:r>
              <a:rPr lang="en-US" sz="1600" dirty="0"/>
              <a:t>         //Has computer player roll if the human player has not already reached 100 </a:t>
            </a:r>
            <a:br>
              <a:rPr lang="en-US" sz="1600" dirty="0"/>
            </a:br>
            <a:r>
              <a:rPr lang="en-US" sz="1600" dirty="0"/>
              <a:t>         if(</a:t>
            </a:r>
            <a:r>
              <a:rPr lang="en-US" sz="1600" dirty="0" err="1"/>
              <a:t>humanSum</a:t>
            </a:r>
            <a:r>
              <a:rPr lang="en-US" sz="1600" dirty="0"/>
              <a:t> &lt;100)</a:t>
            </a:r>
            <a:br>
              <a:rPr lang="en-US" sz="1600" dirty="0"/>
            </a:br>
            <a:r>
              <a:rPr lang="en-US" sz="1600" dirty="0"/>
              <a:t>        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computerRound</a:t>
            </a:r>
            <a:r>
              <a:rPr lang="en-US" sz="1600" dirty="0"/>
              <a:t> = </a:t>
            </a:r>
            <a:r>
              <a:rPr lang="en-US" sz="1600" dirty="0" err="1"/>
              <a:t>computerRoll</a:t>
            </a:r>
            <a:r>
              <a:rPr lang="en-US" sz="1600" dirty="0"/>
              <a:t>(rand);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smtClean="0"/>
              <a:t>   </a:t>
            </a:r>
            <a:r>
              <a:rPr lang="en-US" sz="1600" dirty="0" err="1" smtClean="0"/>
              <a:t>computerSum</a:t>
            </a:r>
            <a:r>
              <a:rPr lang="en-US" sz="1600" dirty="0" smtClean="0"/>
              <a:t> </a:t>
            </a:r>
            <a:r>
              <a:rPr lang="en-US" sz="1600" dirty="0"/>
              <a:t>+= </a:t>
            </a:r>
            <a:r>
              <a:rPr lang="en-US" sz="1600" dirty="0" err="1"/>
              <a:t>computerRound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smtClean="0"/>
              <a:t>   </a:t>
            </a:r>
            <a:r>
              <a:rPr lang="en-US" sz="1600" dirty="0" err="1" smtClean="0"/>
              <a:t>System.out.println</a:t>
            </a:r>
            <a:r>
              <a:rPr lang="en-US" sz="1600" dirty="0"/>
              <a:t>("The computer has " + </a:t>
            </a:r>
            <a:r>
              <a:rPr lang="en-US" sz="1600" dirty="0" err="1"/>
              <a:t>computerSum</a:t>
            </a:r>
            <a:r>
              <a:rPr lang="en-US" sz="1600" dirty="0"/>
              <a:t> + " points.");</a:t>
            </a:r>
            <a:br>
              <a:rPr lang="en-US" sz="1600" dirty="0"/>
            </a:br>
            <a:r>
              <a:rPr lang="en-US" sz="1600" dirty="0"/>
              <a:t>         }</a:t>
            </a:r>
            <a:br>
              <a:rPr lang="en-US" sz="1600" dirty="0"/>
            </a:br>
            <a:r>
              <a:rPr lang="en-US" sz="1600" dirty="0" smtClean="0"/>
              <a:t>}    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78620" y="312706"/>
            <a:ext cx="26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of main method, PA4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29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 //Declares variables  Scanner scan = new Scanner(System.in); Random rand = new Random(); int humanSum = 0; int computerSum = 0;           //Loops until either computer or player reaches 100 while(humanSum &lt;100 &amp;&amp; computerSum &lt; 100)  {          //Calculates total points human player earned in a round and adds it to the player's score          int humanRound = humanRoll(scan, rand);          humanSum += humanRound;          System.out.println("You have " + humanSum + " points.");                    //Has computer player roll if the human player has not already reached 100           if(humanSum &lt;100)          {                int computerRound = computerRoll(rand);                computerSum += computerRound;                System.out.println("The computer has " + computerSum + " points.");          } }         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//Declares variables  Scanner scan = new Scanner(System.in); Random rand = new Random(); int humanSum = 0; int computerSum = 0;           //Loops until either computer or player reaches 100 while(humanSum &lt;100 &amp;&amp; computerSum &lt; 100)  {          //Calculates total points human player earned in a round and adds it to the player's score          int humanRound = humanRoll(scan, rand);          humanSum += humanRound;          System.out.println("You have " + humanSum + " points.");                    //Has computer player roll if the human player has not already reached 100           if(humanSum &lt;100)          {                int computerRound = computerRoll(rand);                computerSum += computerRound;                System.out.println("The computer has " + computerSum + " points.");          } }         </dc:title>
  <dc:creator>Megan Olsen</dc:creator>
  <cp:lastModifiedBy>Megan Olsen</cp:lastModifiedBy>
  <cp:revision>1</cp:revision>
  <dcterms:created xsi:type="dcterms:W3CDTF">2015-04-10T13:32:31Z</dcterms:created>
  <dcterms:modified xsi:type="dcterms:W3CDTF">2015-04-10T13:34:21Z</dcterms:modified>
</cp:coreProperties>
</file>