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5D74D36-8548-41F3-A888-771DA1EF15B1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47FE24E-CDD4-45E1-AEF4-32551845AC7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733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Computer Science Picnic</a:t>
            </a:r>
            <a:br>
              <a:rPr lang="en-US" sz="5400" dirty="0" smtClean="0"/>
            </a:br>
            <a:r>
              <a:rPr lang="en-US" sz="5400" dirty="0" smtClean="0"/>
              <a:t>Oregon Ridge Park</a:t>
            </a:r>
            <a:br>
              <a:rPr lang="en-US" sz="5400" dirty="0" smtClean="0"/>
            </a:br>
            <a:r>
              <a:rPr lang="en-US" sz="5400" dirty="0" smtClean="0"/>
              <a:t>April 17</a:t>
            </a:r>
            <a:r>
              <a:rPr lang="en-US" sz="5400" baseline="30000" dirty="0" smtClean="0"/>
              <a:t>th</a:t>
            </a:r>
            <a:r>
              <a:rPr lang="en-US" sz="5400" dirty="0" smtClean="0"/>
              <a:t>, 3PM</a:t>
            </a:r>
            <a:br>
              <a:rPr lang="en-US" sz="5400" dirty="0" smtClean="0"/>
            </a:br>
            <a:r>
              <a:rPr lang="en-US" sz="5400" dirty="0" smtClean="0"/>
              <a:t>Free food! Games!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019800"/>
            <a:ext cx="8077200" cy="6858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Today: Homework, PA5 questions?, Classes!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SorterInt</a:t>
            </a:r>
            <a:r>
              <a:rPr lang="en-US" dirty="0" smtClean="0"/>
              <a:t> to sort your array</a:t>
            </a:r>
          </a:p>
          <a:p>
            <a:r>
              <a:rPr lang="en-US" dirty="0" smtClean="0"/>
              <a:t>Remember to pass your array to every class that needs it</a:t>
            </a:r>
          </a:p>
          <a:p>
            <a:r>
              <a:rPr lang="en-US" dirty="0" smtClean="0"/>
              <a:t>You don’t need any data members!</a:t>
            </a:r>
          </a:p>
          <a:p>
            <a:r>
              <a:rPr lang="en-US" dirty="0" smtClean="0"/>
              <a:t>Look back at Lab8 and Lab9 as needed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</TotalTime>
  <Words>45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Waveform</vt:lpstr>
      <vt:lpstr>Computer Science Picnic Oregon Ridge Park April 17th, 3PM Free food! Games!</vt:lpstr>
      <vt:lpstr>PA5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Picnic Oregon Ridge Park April 17th, 3PM Free food! Games!</dc:title>
  <dc:creator>IMGBLDR</dc:creator>
  <cp:lastModifiedBy>IMGBLDR</cp:lastModifiedBy>
  <cp:revision>2</cp:revision>
  <dcterms:created xsi:type="dcterms:W3CDTF">2015-04-08T01:38:17Z</dcterms:created>
  <dcterms:modified xsi:type="dcterms:W3CDTF">2015-04-08T01:44:17Z</dcterms:modified>
</cp:coreProperties>
</file>