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E40E28-C050-41F7-A8C8-8BF61A780CF8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89D3F2-E3C3-4733-8DE3-361DD1564F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3068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Upcoming Polls:</a:t>
            </a:r>
          </a:p>
          <a:p>
            <a:pPr lvl="1"/>
            <a:r>
              <a:rPr lang="en-US" sz="2800" dirty="0" smtClean="0"/>
              <a:t>Hackathon for working on PA6</a:t>
            </a:r>
          </a:p>
          <a:p>
            <a:pPr lvl="1"/>
            <a:r>
              <a:rPr lang="en-US" sz="2800" dirty="0" smtClean="0"/>
              <a:t>Extra Exam Review Session</a:t>
            </a:r>
            <a:endParaRPr lang="en-US" sz="2800" dirty="0"/>
          </a:p>
        </p:txBody>
      </p:sp>
      <p:pic>
        <p:nvPicPr>
          <p:cNvPr id="1029" name="Picture 5" descr="Image result for end of semes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28"/>
          <a:stretch/>
        </p:blipFill>
        <p:spPr bwMode="auto">
          <a:xfrm>
            <a:off x="685799" y="4191000"/>
            <a:ext cx="3489521" cy="18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38200"/>
            <a:ext cx="4185209" cy="5257800"/>
          </a:xfrm>
          <a:prstGeom prst="rect">
            <a:avLst/>
          </a:prstGeom>
          <a:ln w="38100" cap="sq">
            <a:solidFill>
              <a:srgbClr val="CFC60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74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3068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Upcoming Polls:</a:t>
            </a:r>
          </a:p>
          <a:p>
            <a:pPr lvl="1"/>
            <a:r>
              <a:rPr lang="en-US" sz="2800" dirty="0" smtClean="0"/>
              <a:t>Hackathon for working on PA6</a:t>
            </a:r>
          </a:p>
          <a:p>
            <a:pPr lvl="1"/>
            <a:r>
              <a:rPr lang="en-US" sz="2800" dirty="0" smtClean="0"/>
              <a:t>Extra Exam Review Session</a:t>
            </a:r>
            <a:endParaRPr lang="en-US" sz="2800" dirty="0"/>
          </a:p>
        </p:txBody>
      </p:sp>
      <p:pic>
        <p:nvPicPr>
          <p:cNvPr id="1029" name="Picture 5" descr="Image result for end of semes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28"/>
          <a:stretch/>
        </p:blipFill>
        <p:spPr bwMode="auto">
          <a:xfrm>
            <a:off x="685799" y="4191000"/>
            <a:ext cx="3489521" cy="18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2000"/>
            <a:ext cx="3826964" cy="5410200"/>
          </a:xfrm>
          <a:prstGeom prst="rect">
            <a:avLst/>
          </a:prstGeom>
          <a:ln w="38100" cap="sq">
            <a:solidFill>
              <a:srgbClr val="CFC60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4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</TotalTime>
  <Words>24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Megan Olsen</cp:lastModifiedBy>
  <cp:revision>6</cp:revision>
  <dcterms:created xsi:type="dcterms:W3CDTF">2015-04-16T21:55:14Z</dcterms:created>
  <dcterms:modified xsi:type="dcterms:W3CDTF">2015-04-17T13:50:01Z</dcterms:modified>
</cp:coreProperties>
</file>