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3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473256"/>
            <a:ext cx="6498159" cy="1595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Sync your Class Examples repository</a:t>
            </a:r>
          </a:p>
          <a:p>
            <a:r>
              <a:rPr lang="en-US" dirty="0" smtClean="0"/>
              <a:t>Late PA5s?</a:t>
            </a:r>
          </a:p>
          <a:p>
            <a:r>
              <a:rPr lang="en-US" dirty="0" smtClean="0"/>
              <a:t>Go over Quiz </a:t>
            </a:r>
            <a:r>
              <a:rPr lang="en-US" dirty="0" smtClean="0"/>
              <a:t>4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1" y="866645"/>
            <a:ext cx="6578095" cy="36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136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News Gothic MT</vt:lpstr>
      <vt:lpstr>Wingdings 2</vt:lpstr>
      <vt:lpstr>Breeze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Megan Olsen</cp:lastModifiedBy>
  <cp:revision>4</cp:revision>
  <dcterms:created xsi:type="dcterms:W3CDTF">2015-04-15T13:31:29Z</dcterms:created>
  <dcterms:modified xsi:type="dcterms:W3CDTF">2015-04-15T15:54:37Z</dcterms:modified>
</cp:coreProperties>
</file>