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BE8AB48-6034-4A11-9600-433A79286F3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772AB99-5480-4B78-9A6D-925979FB62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177794"/>
            <a:ext cx="6016979" cy="19464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Extra credit quiz at end of class</a:t>
            </a:r>
          </a:p>
          <a:p>
            <a:r>
              <a:rPr lang="en-US" dirty="0" smtClean="0"/>
              <a:t>PA6 due Monday</a:t>
            </a:r>
          </a:p>
          <a:p>
            <a:r>
              <a:rPr lang="en-US" dirty="0" smtClean="0"/>
              <a:t>*** Don’t forget to take partner evaluation poll on Moodle (will be posted over the weekend)</a:t>
            </a:r>
          </a:p>
          <a:p>
            <a:r>
              <a:rPr lang="en-US" dirty="0" smtClean="0"/>
              <a:t>Exam review poll due Monday</a:t>
            </a:r>
          </a:p>
          <a:p>
            <a:endParaRPr lang="en-US" dirty="0"/>
          </a:p>
        </p:txBody>
      </p:sp>
      <p:pic>
        <p:nvPicPr>
          <p:cNvPr id="1026" name="Picture 2" descr="Code Qu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04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6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1</cp:revision>
  <dcterms:created xsi:type="dcterms:W3CDTF">2015-04-24T13:27:26Z</dcterms:created>
  <dcterms:modified xsi:type="dcterms:W3CDTF">2015-04-24T13:30:32Z</dcterms:modified>
</cp:coreProperties>
</file>