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9" d="100"/>
          <a:sy n="199" d="100"/>
        </p:scale>
        <p:origin x="-92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0256755-E878-4D0F-9E40-DF1ABEC041C6}" type="datetimeFigureOut">
              <a:rPr lang="en-US" smtClean="0"/>
              <a:t>4/20/15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BD7209A-1741-48B7-993E-FA2944BDE8F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6755-E878-4D0F-9E40-DF1ABEC041C6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209A-1741-48B7-993E-FA2944BDE8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6755-E878-4D0F-9E40-DF1ABEC041C6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209A-1741-48B7-993E-FA2944BDE8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0256755-E878-4D0F-9E40-DF1ABEC041C6}" type="datetimeFigureOut">
              <a:rPr lang="en-US" smtClean="0"/>
              <a:t>4/20/15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BD7209A-1741-48B7-993E-FA2944BDE8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0256755-E878-4D0F-9E40-DF1ABEC041C6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BD7209A-1741-48B7-993E-FA2944BDE8F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6755-E878-4D0F-9E40-DF1ABEC041C6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209A-1741-48B7-993E-FA2944BDE8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6755-E878-4D0F-9E40-DF1ABEC041C6}" type="datetimeFigureOut">
              <a:rPr lang="en-US" smtClean="0"/>
              <a:t>4/20/15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209A-1741-48B7-993E-FA2944BDE8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0256755-E878-4D0F-9E40-DF1ABEC041C6}" type="datetimeFigureOut">
              <a:rPr lang="en-US" smtClean="0"/>
              <a:t>4/20/15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BD7209A-1741-48B7-993E-FA2944BDE8F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6755-E878-4D0F-9E40-DF1ABEC041C6}" type="datetimeFigureOut">
              <a:rPr lang="en-US" smtClean="0"/>
              <a:t>4/20/15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209A-1741-48B7-993E-FA2944BDE8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0256755-E878-4D0F-9E40-DF1ABEC041C6}" type="datetimeFigureOut">
              <a:rPr lang="en-US" smtClean="0"/>
              <a:t>4/20/15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BD7209A-1741-48B7-993E-FA2944BDE8F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0256755-E878-4D0F-9E40-DF1ABEC041C6}" type="datetimeFigureOut">
              <a:rPr lang="en-US" smtClean="0"/>
              <a:t>4/20/15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BD7209A-1741-48B7-993E-FA2944BDE8F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0256755-E878-4D0F-9E40-DF1ABEC041C6}" type="datetimeFigureOut">
              <a:rPr lang="en-US" smtClean="0"/>
              <a:t>4/20/15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BD7209A-1741-48B7-993E-FA2944BDE8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Sit in the FRONT half of the room today!!</a:t>
            </a:r>
            <a:endParaRPr lang="en-US" sz="2800" dirty="0"/>
          </a:p>
        </p:txBody>
      </p:sp>
      <p:pic>
        <p:nvPicPr>
          <p:cNvPr id="1026" name="Picture 2" descr="http://sd.keepcalm-o-matic.co.uk/i/keep-calm-it-s-nearly-end-of-seme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8600"/>
            <a:ext cx="4038600" cy="471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244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</TotalTime>
  <Words>11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Oriel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IMGBLDR</dc:creator>
  <cp:lastModifiedBy>Megan Olsen</cp:lastModifiedBy>
  <cp:revision>2</cp:revision>
  <dcterms:created xsi:type="dcterms:W3CDTF">2015-04-16T22:07:05Z</dcterms:created>
  <dcterms:modified xsi:type="dcterms:W3CDTF">2015-04-20T13:47:31Z</dcterms:modified>
</cp:coreProperties>
</file>