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4A2446-E31F-43A8-BEF5-4616C322B79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6A8667-FC24-4181-9C50-F838799871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PA6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 should be reminiscent of Lab11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 through the assignment if you haven't, there are a number of requirements you need to meet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Many of you have a sort class you never use. If you don’t use it, why do you have it?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Remember to protect from bad user input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Remember to ignore -999!!!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</TotalTime>
  <Words>62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PA6 Reminders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PA6 Reminders</dc:title>
  <dc:creator>IMGBLDR</dc:creator>
  <cp:lastModifiedBy>IMGBLDR</cp:lastModifiedBy>
  <cp:revision>3</cp:revision>
  <dcterms:created xsi:type="dcterms:W3CDTF">2015-04-21T01:48:30Z</dcterms:created>
  <dcterms:modified xsi:type="dcterms:W3CDTF">2015-04-21T01:51:06Z</dcterms:modified>
</cp:coreProperties>
</file>