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01F9CA3-105E-4857-9057-6DB6197DA78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88757"/>
            <a:ext cx="6498159" cy="1321383"/>
          </a:xfrm>
        </p:spPr>
        <p:txBody>
          <a:bodyPr>
            <a:normAutofit/>
          </a:bodyPr>
          <a:lstStyle/>
          <a:p>
            <a:r>
              <a:rPr lang="en-US" sz="2400" i="0" dirty="0" smtClean="0">
                <a:solidFill>
                  <a:schemeClr val="bg1"/>
                </a:solidFill>
                <a:latin typeface="Arial"/>
                <a:cs typeface="Arial"/>
              </a:rPr>
              <a:t>Take the poll for an extra exam review session</a:t>
            </a:r>
            <a:endParaRPr lang="en-US" sz="240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4187">
            <a:off x="2884366" y="3217223"/>
            <a:ext cx="5826641" cy="2497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447443">
            <a:off x="867971" y="4213863"/>
            <a:ext cx="2003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/>
                <a:cs typeface="Arial"/>
              </a:rPr>
              <a:t>Hackathon</a:t>
            </a:r>
            <a:r>
              <a:rPr lang="en-US" dirty="0">
                <a:latin typeface="Arial"/>
                <a:cs typeface="Arial"/>
              </a:rPr>
              <a:t> for PA6 – Thursday 5-</a:t>
            </a:r>
            <a:r>
              <a:rPr lang="en-US" dirty="0" smtClean="0">
                <a:latin typeface="Arial"/>
                <a:cs typeface="Arial"/>
              </a:rPr>
              <a:t>8PM,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Pizza!</a:t>
            </a:r>
            <a:endParaRPr lang="en-US" dirty="0">
              <a:latin typeface="Arial"/>
              <a:cs typeface="Arial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0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458200" cy="5638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Understand </a:t>
            </a:r>
            <a:r>
              <a:rPr lang="en-US" dirty="0"/>
              <a:t>the basics in the breadth of computer science, such as ethical issues in computing, the hardware of computers, and human computer interaction </a:t>
            </a:r>
            <a:endParaRPr lang="en-US" sz="2800" dirty="0"/>
          </a:p>
          <a:p>
            <a:pPr lvl="0"/>
            <a:r>
              <a:rPr lang="en-US" dirty="0"/>
              <a:t>Design solutions to problems that can be solved using programming, via algorithms, flowcharts, and object-oriented design</a:t>
            </a:r>
            <a:endParaRPr lang="en-US" sz="2800" dirty="0"/>
          </a:p>
          <a:p>
            <a:pPr lvl="0"/>
            <a:r>
              <a:rPr lang="en-US" dirty="0"/>
              <a:t>Understand Java syntax well enough to use Java programming to solve problems involving:</a:t>
            </a:r>
            <a:endParaRPr lang="en-US" sz="2800" dirty="0"/>
          </a:p>
          <a:p>
            <a:pPr lvl="1"/>
            <a:r>
              <a:rPr lang="en-US" sz="2400" dirty="0"/>
              <a:t>Mathematical computation</a:t>
            </a:r>
            <a:endParaRPr lang="en-US" sz="2800" dirty="0"/>
          </a:p>
          <a:p>
            <a:pPr lvl="1"/>
            <a:r>
              <a:rPr lang="en-US" sz="2400" dirty="0"/>
              <a:t>Decision making</a:t>
            </a:r>
            <a:endParaRPr lang="en-US" sz="2800" dirty="0"/>
          </a:p>
          <a:p>
            <a:pPr lvl="1"/>
            <a:r>
              <a:rPr lang="en-US" sz="2400" dirty="0"/>
              <a:t>Repetition</a:t>
            </a:r>
            <a:endParaRPr lang="en-US" sz="2800" dirty="0"/>
          </a:p>
          <a:p>
            <a:pPr lvl="1"/>
            <a:r>
              <a:rPr lang="en-US" sz="2400" dirty="0"/>
              <a:t>Java classes</a:t>
            </a:r>
            <a:endParaRPr lang="en-US" sz="2800" dirty="0"/>
          </a:p>
          <a:p>
            <a:pPr lvl="1"/>
            <a:r>
              <a:rPr lang="en-US" sz="2400" dirty="0"/>
              <a:t>Arrays</a:t>
            </a:r>
            <a:endParaRPr lang="en-US" sz="2800" dirty="0"/>
          </a:p>
          <a:p>
            <a:pPr lvl="0"/>
            <a:r>
              <a:rPr lang="en-US" dirty="0"/>
              <a:t>Use an Integrated Development Environment (IDE) to enter, compile, and run simple programs</a:t>
            </a:r>
            <a:endParaRPr lang="en-US" sz="2800" dirty="0"/>
          </a:p>
          <a:p>
            <a:pPr lvl="0"/>
            <a:r>
              <a:rPr lang="en-US" dirty="0"/>
              <a:t>Use and create program documentation</a:t>
            </a:r>
            <a:endParaRPr lang="en-US" sz="2800" dirty="0"/>
          </a:p>
          <a:p>
            <a:r>
              <a:rPr lang="en-US" dirty="0"/>
              <a:t>Understand the meaning of programs and test their correctness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72212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4</TotalTime>
  <Words>121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Sketchbook</vt:lpstr>
      <vt:lpstr>PowerPoint Presentation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Megan Olsen</cp:lastModifiedBy>
  <cp:revision>2</cp:revision>
  <dcterms:created xsi:type="dcterms:W3CDTF">2015-04-22T13:28:05Z</dcterms:created>
  <dcterms:modified xsi:type="dcterms:W3CDTF">2015-04-22T13:32:49Z</dcterms:modified>
</cp:coreProperties>
</file>