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7" autoAdjust="0"/>
    <p:restoredTop sz="94660"/>
  </p:normalViewPr>
  <p:slideViewPr>
    <p:cSldViewPr>
      <p:cViewPr varScale="1">
        <p:scale>
          <a:sx n="77" d="100"/>
          <a:sy n="77" d="100"/>
        </p:scale>
        <p:origin x="6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37668-4EE5-A748-942C-E11BBAC01C9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6E530-16B7-2C40-BD4A-30B61C065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11AM section is next </a:t>
            </a:r>
            <a:r>
              <a:rPr lang="en-US" smtClean="0"/>
              <a:t>Tuesday 11-1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E530-16B7-2C40-BD4A-30B61C065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6D1D14-80FD-4C48-827C-4A9E6C36086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E352CC2-C8DF-4F77-8977-01615DDA30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1.bp.blogspot.com/-YNkzMNgoyJ8/Tb79Ql8BEOI/AAAAAAAAAIY/1TCbSPkKfBc/s1600/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3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7404" y="465869"/>
            <a:ext cx="511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Review Session: </a:t>
            </a:r>
            <a:r>
              <a:rPr lang="en-US" dirty="0" smtClean="0"/>
              <a:t>Next Tuesday 11-1 </a:t>
            </a:r>
            <a:r>
              <a:rPr lang="en-US" dirty="0" smtClean="0"/>
              <a:t>in DS121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124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Brush Script MT</vt:lpstr>
      <vt:lpstr>Calibri</vt:lpstr>
      <vt:lpstr>Constantia</vt:lpstr>
      <vt:lpstr>Franklin Gothic Book</vt:lpstr>
      <vt:lpstr>Rage Italic</vt:lpstr>
      <vt:lpstr>Pushpin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Megan Olsen</cp:lastModifiedBy>
  <cp:revision>7</cp:revision>
  <dcterms:created xsi:type="dcterms:W3CDTF">2015-04-16T22:13:27Z</dcterms:created>
  <dcterms:modified xsi:type="dcterms:W3CDTF">2015-04-27T15:52:35Z</dcterms:modified>
</cp:coreProperties>
</file>