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57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28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99F64-EC16-AB4C-AB2C-6432DC9225D1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FB1B-DBB6-834C-9E92-7B334C4F2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9F5EF-8BE7-9044-B64D-B63C6B668F7C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1FBB3-41AA-7A4F-AFBD-13BEB573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Welcome, will be a fun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FBB3-41AA-7A4F-AFBD-13BEB5730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Majors, non-majors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prior  knowledge expected – but it is fast paced and will take some work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have discussion of rest of first page of syllabus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FBB3-41AA-7A4F-AFBD-13BEB5730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(why are YOU interested in the course?)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Handout on why CS is awesome? And why skills are useful to non-majors?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the areas CS touches, both areas to work in as CS and areas in our lives where CS already exists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FBB3-41AA-7A4F-AFBD-13BEB5730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FBB3-41AA-7A4F-AFBD-13BEB5730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2F9EC188-CA85-40C8-A1F0-C712317826CD}" type="datetimeFigureOut">
              <a:rPr lang="en-US" smtClean="0"/>
              <a:t>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B8C54B07-4244-426E-A09A-D231834C581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jpeg"/><Relationship Id="rId18" Type="http://schemas.openxmlformats.org/officeDocument/2006/relationships/image" Target="../media/image17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hyperlink" Target="http://www.cs.umass.edu/~ruiwang/" TargetMode="External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4.gif"/><Relationship Id="rId10" Type="http://schemas.openxmlformats.org/officeDocument/2006/relationships/hyperlink" Target="http://www-cs.stanford.edu/research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hyperlink" Target="http://prisms.cs.umass.edu/dome/terrapinne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CS201:</a:t>
            </a:r>
            <a:br>
              <a:rPr lang="en-US" dirty="0" smtClean="0"/>
            </a:br>
            <a:r>
              <a:rPr lang="en-US" dirty="0" smtClean="0"/>
              <a:t>Computer Science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Freshman, Sophomore, Junior, Senior, Other</a:t>
            </a:r>
          </a:p>
          <a:p>
            <a:r>
              <a:rPr lang="en-US" dirty="0" smtClean="0"/>
              <a:t>Intended major (undecided is fine!)</a:t>
            </a:r>
          </a:p>
          <a:p>
            <a:r>
              <a:rPr lang="en-US" dirty="0" smtClean="0"/>
              <a:t>The country you’d most like to visit</a:t>
            </a:r>
          </a:p>
          <a:p>
            <a:r>
              <a:rPr lang="en-US" dirty="0" smtClean="0"/>
              <a:t>1 more fact about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take this class?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Computer Science?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vhirsch.com/blog/wp-content/uploads/2009/11/google_logo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75733"/>
            <a:ext cx="2362199" cy="9827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8" descr="megan100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8954" y="673726"/>
            <a:ext cx="1447800" cy="1447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facebook_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601133"/>
            <a:ext cx="2418838" cy="796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9" descr="yahoo_purple_small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1851">
            <a:off x="6496242" y="3917567"/>
            <a:ext cx="2297577" cy="43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://i117.photobucket.com/albums/o54/joekrug/itunes-logo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35" y="3380559"/>
            <a:ext cx="1148788" cy="124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12" descr="http://t1.gstatic.com/images?q=tbn:b9JlBzNr07brCM:http://videomaker.com/community/blogs/videonews/files/2009/01/microsoft-offic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4875128"/>
            <a:ext cx="1776793" cy="14589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02195" y="2367699"/>
            <a:ext cx="2687638" cy="1724025"/>
            <a:chOff x="0" y="4267200"/>
            <a:chExt cx="2686954" cy="1724799"/>
          </a:xfrm>
        </p:grpSpPr>
        <p:pic>
          <p:nvPicPr>
            <p:cNvPr id="11" name="Picture 10" descr="http://forum.stanford.edu/graphics/research/darpagc.gi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67200"/>
              <a:ext cx="2524125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0" y="5715000"/>
              <a:ext cx="26869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hlinkClick r:id="rId10"/>
                </a:rPr>
                <a:t>http://www-cs.stanford.edu/research/</a:t>
              </a:r>
              <a:endParaRPr lang="en-US" sz="120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7961" y="4786699"/>
            <a:ext cx="1936213" cy="1841500"/>
            <a:chOff x="5867400" y="228600"/>
            <a:chExt cx="3048001" cy="2611481"/>
          </a:xfrm>
        </p:grpSpPr>
        <p:pic>
          <p:nvPicPr>
            <p:cNvPr id="14" name="Picture 12" descr="http://www.cs.virginia.edu/~rw2p/s2005/paper_0185_thumbnail.bm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867400" y="228600"/>
              <a:ext cx="3048001" cy="22869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5867401" y="2514600"/>
              <a:ext cx="3048000" cy="32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hlinkClick r:id="rId12"/>
                </a:rPr>
                <a:t>http://www.cs.umass.edu/~ruiwang/</a:t>
              </a:r>
              <a:endParaRPr lang="en-US" sz="1200"/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6015807" y="1824567"/>
            <a:ext cx="2819400" cy="1900238"/>
            <a:chOff x="5928055" y="228600"/>
            <a:chExt cx="3215945" cy="2214347"/>
          </a:xfrm>
        </p:grpSpPr>
        <p:pic>
          <p:nvPicPr>
            <p:cNvPr id="17" name="Picture 16" descr="Gopher Tortoise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400669" y="228600"/>
              <a:ext cx="2236313" cy="167602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928055" y="1904999"/>
              <a:ext cx="3215945" cy="53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hlinkClick r:id="rId14"/>
                </a:rPr>
                <a:t>http://prisms.cs.umass.edu/dome/terrapinnet</a:t>
              </a:r>
              <a:endParaRPr lang="en-US" sz="1200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246756" y="4004734"/>
            <a:ext cx="2227263" cy="2393950"/>
            <a:chOff x="3288505" y="3967160"/>
            <a:chExt cx="2226470" cy="2394266"/>
          </a:xfrm>
        </p:grpSpPr>
        <p:pic>
          <p:nvPicPr>
            <p:cNvPr id="20" name="Picture 5" descr="C:\Users\Megan\AppData\Local\Microsoft\Windows\Temporary Internet Files\Content.IE5\OQN33XWJ\MMj02837250000[1].gif"/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455" y="4386261"/>
              <a:ext cx="721520" cy="144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 descr="C:\Users\Megan\AppData\Local\Microsoft\Windows\Temporary Internet Files\Content.IE5\OQN33XWJ\MMj02837250000[1].gif"/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88505" y="3967160"/>
              <a:ext cx="721520" cy="144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 descr="C:\Users\Megan\AppData\Local\Microsoft\Windows\Temporary Internet Files\Content.IE5\OQN33XWJ\MMj02837250000[1].gif"/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30289">
              <a:off x="3885425" y="4918387"/>
              <a:ext cx="721520" cy="144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21033" y="1905000"/>
            <a:ext cx="186038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://upload.wikimedia.org/wikipedia/commons/thumb/b/b6/Hypothalamus.jpg/150px-Hypothalamus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00" y="762794"/>
            <a:ext cx="1205376" cy="12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Robot Roomba 560 - Vacuum cleaner - robotic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4628138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39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3225" lvl="1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fundamental question underlying all of computer science is</a:t>
            </a:r>
          </a:p>
          <a:p>
            <a:pPr lvl="2"/>
            <a:r>
              <a:rPr lang="en-US" sz="3200" dirty="0"/>
              <a:t>“What information processing tasks can be efficiently automated?”</a:t>
            </a:r>
          </a:p>
        </p:txBody>
      </p:sp>
    </p:spTree>
    <p:extLst>
      <p:ext uri="{BB962C8B-B14F-4D97-AF65-F5344CB8AC3E}">
        <p14:creationId xmlns:p14="http://schemas.microsoft.com/office/powerpoint/2010/main" val="93578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Nine Subfields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00200"/>
            <a:ext cx="7581901" cy="449580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Algorithms and data structures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Programming languages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Computer architecture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Operating systems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Software engineering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Numerical and symbolic computation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Database and information retrieval systems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Artificial Intelligence and robotics</a:t>
            </a:r>
          </a:p>
          <a:p>
            <a:pPr lvl="0">
              <a:lnSpc>
                <a:spcPct val="70000"/>
              </a:lnSpc>
            </a:pPr>
            <a:r>
              <a:rPr lang="en-US" dirty="0">
                <a:effectLst/>
              </a:rPr>
              <a:t>Human Computer </a:t>
            </a:r>
            <a:r>
              <a:rPr lang="en-US" dirty="0" smtClean="0">
                <a:effectLst/>
              </a:rPr>
              <a:t>Interaction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52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Writing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21859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1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43</TotalTime>
  <Words>203</Words>
  <Application>Microsoft Office PowerPoint</Application>
  <PresentationFormat>On-screen Show (4:3)</PresentationFormat>
  <Paragraphs>37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Orbit</vt:lpstr>
      <vt:lpstr>CS201: Computer Science I</vt:lpstr>
      <vt:lpstr>Introductions</vt:lpstr>
      <vt:lpstr>Who should take this class?</vt:lpstr>
      <vt:lpstr>Why Study Computer Science?</vt:lpstr>
      <vt:lpstr>PowerPoint Presentation</vt:lpstr>
      <vt:lpstr>What IS Computer Science?</vt:lpstr>
      <vt:lpstr>The Nine Subfields</vt:lpstr>
      <vt:lpstr>Quick Writing Exercise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#1: First Day</dc:title>
  <dc:creator>Megan Olsen</dc:creator>
  <cp:lastModifiedBy>IMGBLDR</cp:lastModifiedBy>
  <cp:revision>16</cp:revision>
  <cp:lastPrinted>2014-01-13T02:27:54Z</cp:lastPrinted>
  <dcterms:created xsi:type="dcterms:W3CDTF">2012-01-16T19:51:08Z</dcterms:created>
  <dcterms:modified xsi:type="dcterms:W3CDTF">2015-01-02T19:02:02Z</dcterms:modified>
</cp:coreProperties>
</file>