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9" d="100"/>
          <a:sy n="199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0ED26-4B3B-7D48-93A4-D0A46FECE11B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C19AC-08A2-654C-9320-31A60655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3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8E80666-FB37-4B36-9149-507F3B0178E3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2E59DAA-3797-4B90-85F4-10F05750488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37DAA502-CE6A-452A-9D0C-5A16CF844E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  <p:sldLayoutId id="2147483883" r:id="rId19"/>
    <p:sldLayoutId id="2147483884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It's not that I'm so smart, it's just that I stay with problems longer.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Albert Einstein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Reminders:</a:t>
            </a:r>
          </a:p>
          <a:p>
            <a:pPr marL="342900" indent="-342900">
              <a:buAutoNum type="arabicPeriod"/>
            </a:pPr>
            <a:r>
              <a:rPr lang="en-US" dirty="0" smtClean="0"/>
              <a:t>Take the office hours poll</a:t>
            </a:r>
          </a:p>
          <a:p>
            <a:pPr marL="342900" indent="-342900">
              <a:buAutoNum type="arabicPeriod"/>
            </a:pPr>
            <a:r>
              <a:rPr lang="en-US" dirty="0" smtClean="0"/>
              <a:t>Homework 0 due Friday</a:t>
            </a:r>
          </a:p>
          <a:p>
            <a:pPr marL="342900" indent="-342900">
              <a:buAutoNum type="arabicPeriod"/>
            </a:pPr>
            <a:r>
              <a:rPr lang="en-US" dirty="0" smtClean="0"/>
              <a:t>Email me your </a:t>
            </a:r>
            <a:r>
              <a:rPr lang="en-US" dirty="0" err="1" smtClean="0"/>
              <a:t>GitHub</a:t>
            </a:r>
            <a:r>
              <a:rPr lang="en-US" dirty="0" smtClean="0"/>
              <a:t> username once you sign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30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243</TotalTime>
  <Words>39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Inkwell</vt:lpstr>
      <vt:lpstr>It's not that I'm so smart, it's just that I stay with problems longer.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#2:</dc:title>
  <dc:creator>Megan Olsen</dc:creator>
  <cp:lastModifiedBy>Megan Olsen</cp:lastModifiedBy>
  <cp:revision>32</cp:revision>
  <dcterms:created xsi:type="dcterms:W3CDTF">2011-09-12T19:56:08Z</dcterms:created>
  <dcterms:modified xsi:type="dcterms:W3CDTF">2015-01-13T19:13:27Z</dcterms:modified>
</cp:coreProperties>
</file>