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82D056-BD26-4D6F-95C6-7F396A38C909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2F52CA3-4BD1-458F-9B4C-89EEB0DB8B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219200"/>
            <a:ext cx="5723468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Before class starts:</a:t>
            </a:r>
            <a:br>
              <a:rPr lang="en-US" dirty="0" smtClean="0"/>
            </a:br>
            <a:r>
              <a:rPr lang="en-US" dirty="0" smtClean="0"/>
              <a:t>Log into computer,</a:t>
            </a:r>
            <a:br>
              <a:rPr lang="en-US" dirty="0" smtClean="0"/>
            </a:br>
            <a:r>
              <a:rPr lang="en-US" dirty="0" smtClean="0"/>
              <a:t>Install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9021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PA1 Design to Turn In</a:t>
            </a:r>
          </a:p>
          <a:p>
            <a:r>
              <a:rPr lang="en-US" dirty="0" smtClean="0"/>
              <a:t>Questions </a:t>
            </a:r>
            <a:r>
              <a:rPr lang="en-US" dirty="0" smtClean="0"/>
              <a:t>about Homework1?</a:t>
            </a:r>
          </a:p>
          <a:p>
            <a:r>
              <a:rPr lang="en-US" dirty="0" smtClean="0"/>
              <a:t>Questions about PA1?</a:t>
            </a:r>
          </a:p>
          <a:p>
            <a:r>
              <a:rPr lang="en-US" dirty="0" smtClean="0"/>
              <a:t>Questions about Lab1 (due Monday</a:t>
            </a:r>
            <a:r>
              <a:rPr lang="en-US" dirty="0" smtClean="0"/>
              <a:t>)?</a:t>
            </a:r>
          </a:p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4" name="AutoShape 2" descr="https://scontent-b-iad.xx.fbcdn.net/hphotos-xpf1/v/l/t1.0-9/10924692_865978343423039_6872887391086898692_n.png?oh=45965dc4d12ef81cd475aaa301f0aa4e&amp;oe=552954D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b-iad.xx.fbcdn.net/hphotos-xpf1/v/l/t1.0-9/10924692_865978343423039_6872887391086898692_n.png?oh=45965dc4d12ef81cd475aaa301f0aa4e&amp;oe=552954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4267200" cy="55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41</TotalTime>
  <Words>26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Pushpin</vt:lpstr>
      <vt:lpstr>Before class starts: Log into computer, Install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class starts: Log into computer, Install GitHub</dc:title>
  <dc:creator>IMGBLDR</dc:creator>
  <cp:lastModifiedBy>IMGBLDR</cp:lastModifiedBy>
  <cp:revision>4</cp:revision>
  <dcterms:created xsi:type="dcterms:W3CDTF">2015-01-22T18:11:06Z</dcterms:created>
  <dcterms:modified xsi:type="dcterms:W3CDTF">2015-01-23T14:54:43Z</dcterms:modified>
</cp:coreProperties>
</file>