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A224-C8B6-4B9A-8C64-6956D882B6F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9AF-9A20-4D3A-9005-509552B24A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A224-C8B6-4B9A-8C64-6956D882B6F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9AF-9A20-4D3A-9005-509552B24A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A224-C8B6-4B9A-8C64-6956D882B6F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9AF-9A20-4D3A-9005-509552B24A5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A224-C8B6-4B9A-8C64-6956D882B6F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9AF-9A20-4D3A-9005-509552B24A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A224-C8B6-4B9A-8C64-6956D882B6F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9AF-9A20-4D3A-9005-509552B24A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A224-C8B6-4B9A-8C64-6956D882B6F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9AF-9A20-4D3A-9005-509552B24A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A224-C8B6-4B9A-8C64-6956D882B6F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9AF-9A20-4D3A-9005-509552B24A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A224-C8B6-4B9A-8C64-6956D882B6F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9AF-9A20-4D3A-9005-509552B24A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A224-C8B6-4B9A-8C64-6956D882B6F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9AF-9A20-4D3A-9005-509552B24A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A224-C8B6-4B9A-8C64-6956D882B6F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9AF-9A20-4D3A-9005-509552B24A5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A224-C8B6-4B9A-8C64-6956D882B6F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E9AF-9A20-4D3A-9005-509552B24A5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A3FA224-C8B6-4B9A-8C64-6956D882B6F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9BCE9AF-9A20-4D3A-9005-509552B24A5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175351" cy="3733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 person who never made a mistake never tried anything new.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-- Albert Einstein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953000"/>
            <a:ext cx="7772400" cy="882119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Office Hours: Monday 1-3; Tuesday 3-4; Wednesday 3-5; Friday </a:t>
            </a:r>
            <a:r>
              <a:rPr lang="en-US" sz="1800" dirty="0" smtClean="0">
                <a:solidFill>
                  <a:schemeClr val="tx1"/>
                </a:solidFill>
              </a:rPr>
              <a:t>1-2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PA1 DESIGN due on Friday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Homework1: you’ll get it back graded by tomorrow morning, through GitHub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79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</TotalTime>
  <Words>44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Waveform</vt:lpstr>
      <vt:lpstr>A person who never made a mistake never tried anything new. -- Albert Einstein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person who never made a mistake never tried anything new. -- Albert Einstein</dc:title>
  <dc:creator>IMGBLDR</dc:creator>
  <cp:lastModifiedBy>IMGBLDR</cp:lastModifiedBy>
  <cp:revision>4</cp:revision>
  <dcterms:created xsi:type="dcterms:W3CDTF">2015-01-21T14:36:22Z</dcterms:created>
  <dcterms:modified xsi:type="dcterms:W3CDTF">2015-01-21T14:45:28Z</dcterms:modified>
</cp:coreProperties>
</file>