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4D928-5B74-4433-8A76-5A891A1DB70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084B-6128-451B-9988-93E363F64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smtClean="0"/>
              <a:t>1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1084B-6128-451B-9988-93E363F64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67D5A8-7346-4B4D-8FD6-C9681858BF8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1600" y="1447800"/>
            <a:ext cx="6400800" cy="3352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cap="none" dirty="0" smtClean="0"/>
              <a:t>Log Into Computer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cap="none" dirty="0" smtClean="0"/>
              <a:t>Open </a:t>
            </a:r>
            <a:r>
              <a:rPr lang="en-US" cap="none" dirty="0" err="1" smtClean="0"/>
              <a:t>Github</a:t>
            </a:r>
            <a:endParaRPr lang="en-US" cap="none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cap="none" dirty="0" smtClean="0"/>
              <a:t>Choose </a:t>
            </a:r>
            <a:r>
              <a:rPr lang="en-US" cap="none" dirty="0" err="1" smtClean="0"/>
              <a:t>ClassExamples</a:t>
            </a:r>
            <a:r>
              <a:rPr lang="en-US" cap="none" dirty="0" smtClean="0"/>
              <a:t> Repository on left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cap="none" dirty="0" smtClean="0"/>
              <a:t>Sync 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4629834"/>
            <a:ext cx="6197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Don’t Forget: Quiz next Wednesday, HW3 due next Monday</a:t>
            </a:r>
          </a:p>
          <a:p>
            <a:r>
              <a:rPr lang="en-US" sz="2000" dirty="0" smtClean="0"/>
              <a:t>New: PA2 now assigned!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54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87</TotalTime>
  <Words>34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Couture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know that computer science is on social media??</dc:title>
  <dc:creator>IMGBLDR</dc:creator>
  <cp:lastModifiedBy>IMGBLDR</cp:lastModifiedBy>
  <cp:revision>11</cp:revision>
  <dcterms:created xsi:type="dcterms:W3CDTF">2015-01-27T15:47:46Z</dcterms:created>
  <dcterms:modified xsi:type="dcterms:W3CDTF">2015-01-30T15:52:50Z</dcterms:modified>
</cp:coreProperties>
</file>