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1" d="100"/>
          <a:sy n="211" d="100"/>
        </p:scale>
        <p:origin x="-2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6AB9DE0-459E-2242-BFBD-1E2A0A7586C0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040046F-5ABA-1D41-A66E-DCCC152AB0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56" y="1155450"/>
            <a:ext cx="3708400" cy="361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5398" y="4448107"/>
            <a:ext cx="2720480" cy="186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774949"/>
            <a:ext cx="5712179" cy="109968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Turn in Lab 1 reflection</a:t>
            </a:r>
          </a:p>
          <a:p>
            <a:r>
              <a:rPr lang="en-US" dirty="0" smtClean="0"/>
              <a:t>Discuss PA1 Design</a:t>
            </a:r>
          </a:p>
          <a:p>
            <a:r>
              <a:rPr lang="en-US" dirty="0" smtClean="0"/>
              <a:t>Reminder: Homework 2 due Wednesday</a:t>
            </a:r>
          </a:p>
          <a:p>
            <a:r>
              <a:rPr lang="en-US" dirty="0" smtClean="0"/>
              <a:t>New Tutor Hours on Moodle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7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</TotalTime>
  <Words>19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Megan Olsen</cp:lastModifiedBy>
  <cp:revision>1</cp:revision>
  <dcterms:created xsi:type="dcterms:W3CDTF">2015-01-26T03:01:21Z</dcterms:created>
  <dcterms:modified xsi:type="dcterms:W3CDTF">2015-01-26T03:04:29Z</dcterms:modified>
</cp:coreProperties>
</file>