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67D5A8-7346-4B4D-8FD6-C9681858BF8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1D4234B-5C7A-435B-A141-9B40CC3130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LoyolaComputes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acebook.com/LoyolaCompu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you know that computer science is on social media??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905000"/>
          </a:xfrm>
        </p:spPr>
        <p:txBody>
          <a:bodyPr>
            <a:normAutofit/>
          </a:bodyPr>
          <a:lstStyle/>
          <a:p>
            <a:r>
              <a:rPr lang="en-US" i="0" dirty="0" smtClean="0">
                <a:solidFill>
                  <a:srgbClr val="00B050"/>
                </a:solidFill>
                <a:hlinkClick r:id="rId2"/>
              </a:rPr>
              <a:t>http://www.facebook.com/LoyolaComputes</a:t>
            </a:r>
            <a:endParaRPr lang="en-US" i="0" dirty="0" smtClean="0">
              <a:solidFill>
                <a:srgbClr val="00B050"/>
              </a:solidFill>
            </a:endParaRPr>
          </a:p>
          <a:p>
            <a:r>
              <a:rPr lang="en-US" i="0" dirty="0" smtClean="0">
                <a:solidFill>
                  <a:srgbClr val="00B050"/>
                </a:solidFill>
                <a:hlinkClick r:id="rId3"/>
              </a:rPr>
              <a:t>http://www.twitter.com/LoyolaComputes</a:t>
            </a:r>
            <a:r>
              <a:rPr lang="en-US" i="0" dirty="0" smtClean="0">
                <a:solidFill>
                  <a:srgbClr val="00B050"/>
                </a:solidFill>
              </a:rPr>
              <a:t> </a:t>
            </a:r>
            <a:endParaRPr lang="en-US" i="0" dirty="0">
              <a:solidFill>
                <a:srgbClr val="00B050"/>
              </a:solidFill>
            </a:endParaRPr>
          </a:p>
        </p:txBody>
      </p:sp>
      <p:sp>
        <p:nvSpPr>
          <p:cNvPr id="4" name="AutoShape 2" descr="data:image/jpeg;base64,/9j/4AAQSkZJRgABAQAAAQABAAD/2wCEAAkGBxAQEA8PDxAQDw8PEA0PDQ8QEA8PDA0QFBEWFhQRFRQYHCggGBolGxQUITEhJSkrLi4uFx8zODMsNygtLisBCgoKDg0OGhAQGiwcHBwsLCwsLCwsLCwsLCwsLCwsLCwsLCwsLCwsLCwsLCwsLCwsLCwsLCwsLCwsLCwsKzc3N//AABEIAOIA3wMBEQACEQEDEQH/xAAbAAACAwEBAQAAAAAAAAAAAAAAAQMEBQIGB//EADwQAAECAgMNBgQGAwEAAAAAAAEAAgMRBAVREiExMjNBUmFxcpGhsQYTFCKBwRYjYoIVQlNzktGi4fBD/8QAGgEBAAMBAQEAAAAAAAAAAAAAAAEDBAIFBv/EACsRAAIBAgQFBQEBAQEBAAAAAAABAgMRBBIxMgUTIUFRFBUiM3FCYVKBI//aAAwDAQACEQMRAD8A+4oBFCDiJFDRNxAClK+gbUdTJpXaGE282bzqwK+OHkzJUxkI6Ge/tJEzMaNquWEXcyviL7I5+JYuizmp9KiPXz8B8SRdFnNPSRHuMh/EkXRZzT0qHuEw+I4uizmnpUPXzD4ji6LOaekiPXzD4kiaLOaekQ9wmHxHE0Wc09Ih7hMPiOLos5p6SI9wn/gfEcXRZzT0kR7hIPiOLosT0iHuEw+I4uixPSoe4TD4ji6LOaekRHuEg+I4uizmnpUPcJB8SRdFnNPSon3CQfEkXRZzT0kR7hIPiSLos5p6SI9wkHxHF0Wc09Ih7hIPiSLos5p6VD18/BJC7Sun5mAjUVy8J4O48R/6NOh11CiSE7l168byzzoyia6eKhPoaTXg4FVZ9zT+HQQAgFNAUawrFsJpJOzWbF1CDkyupUUFdnkqdWD4xvkyzNHvavSp0owR4tbEzqOyCDQib7jLVnXUp+CuNK+pZZRWDNPauHNl3Lj4OyxtjeSj5DLBBJn0ck+Q+AeT6eSfIfEJM+nknyHxCTPp5J8h8Qkz6eSfIfEJM+nknyHxCTPp5J8heISZ9PJPkPgEmfTyT5D4BJn08k+Q+ISZ9PJPkPgEmfTyT5D4BJn08k+RPwCTPp5J8iPgEmfTyT5D4BJn08k+Q+Ad205m8kvIjLF9iOJQ2HBNuxSptESpRfYqR6K5t8XxbnCszKWpU4OOhcqyuHQyGuM2Wm+WqitQTV0a8Pi3F5ZHrKPSWvAIOFYGmnZnrxkpK6J1BJVptIDB6cFKV+hDeVXPFU6lGK+eacmi3WvTo01CJ4WJrOpOyLNFo9zfONyCiUrkQhYkjRwwX/QZyoUbnUqiRRi0tzvpGrCrslih1WyCetdJFTlIaC7BCbsE6C7BOhF2E0F2NCbsSDqOaEXYTQXYTQXYkJuwBQXY5oRdiJQXYBCbsEHUbXEYCVDVxmkixBppGNfHMLiVMshWfcuseHCYM1TZo0qSaKdNo8pvbgwuHuFbCfYoqwWqLNR08sdcE3ji7bFTiKS3I2YLEdcrPXwYgcAQsCPWPM1/SzIgfmMvRX4aF5XMeNqZIWMqr4UyXHNeG1b6jt0PIpK/UuR4tyCThzayq4q5fOVkZbnlxJN8lXpWMcpXEpORoACAEFzqHDc4ya0uNgBK5c4rU7jTnLRFxlUUg4IR9S0e6reIgXLC1H2OYtWR240J0tUndFMcRBkPDVV2KhGY3jYbxVt0+pS4tMFJyCgkEIBACAaARQAgBAJACAEB3AjFh1HCFzJXLITsagcCJ4QeiotZmq+ZGVGYWOMsxm1X2zRM18s7nq6npc2g2jmvKnHKz6GlPPBM87XL5vAsC14NdLnm8SfVImoTZMbrvn1Vs3dmeltRTp0SbpZm3v7VtMoqSu7EAXRUCkAEA1H6NeiN2qahLwHxptab7WYHEWlY6uI7I9PD4Jv5SPSwKOxgkxoaNQAWJyb1PUjTjFWSJVydgpuCpTKvhRQQ9onmcLzhsK7hUlEoqYeE11VjylaVU+AZ40PM7ONRXoUa6l0Z4+Iwzpu60KCvMncJoO4TQBNAE0AkATQAgCSASAEJEpIL1XxJgtOa+FRNGmlLsKsm4p2hTSZFZdC5UkXy7CVixKtM9bh7vSM6tD5/RaMJtMfEd6L0I+Ubo6Lp7imPSBkOMyTrKvRjb+QTUgc0AIL2Nvs1VveO714mxhk0HA51vosmJq26I9DA4bM87PWALAe1+Cc4DCVKVzlyUdSF1KbrXSgyt10dMpDTq2o4BVkyUFcFy6q5xGhBzS1wmCJEKYvL1RzOCmrM8PWlCMCIWX7nCw2tXqUamaJ8/iaXKkVVaZ/9BAE0AIBIBoBIAQAgFNAE0BNQnSeNcwuZrod0n1LNYjyA2ES9VXT1L62h3UxvO2lZMVuPS4d9ZUrTHOxX4TaZOJfYXmYo3R0Xb3FX8mPNXmJ6jBQkaAL+bDgChuyuSo5nY+gVdRxDhMYPygT2515NSWaVz6OhDLTSLDnSXCLZOyuUiS8zOBWrojI3mZIGNGaai7O1GInQ2nBeKm7IlBdgo8Qg3J9FEo3Vyac2nYtqs0mH2po11CETPDP+JvFacLO0rGDH07wueVXpWPEWgKACAEAkATQAgEgAoAQHJQEtEx27VEtDqnqXawxPVqqp6l9baOpsDtqy4reelw76irWmOdiuwm0y8S+wusxRu+y7/op/gyFo7GN6gFBFxyQXJqEJxYYtezquKm1l1Hej6GF5Hc+lWiRFSj5Suo6ldZ/EgbgVljOtAmgCaC5y84DYpRDZeCoeptWhSroTgRZ6BKspb0UYlXps8KCvWPnUnoOam3+izCaW/wBFmIlR0QswmpA5qAuokIBCRIBIQCAlomO3aonodU38i5WGJ9zVVT1NFbadVNgdtWXFbz0uHfWVK1x/RXYTQy8S+z/wvMxRujou/wCin+DHWjsYnqNAOagE9BysLfZ1XFTay2jvR9CXkdz6ddiGl4p9F3DUprbSsCrTLcJoLhNBc5c5Bc0W4As71N60E9gcCCAQcIN8FF0DV9Sv+Hwf0of8WrrmS8lToU/Afh8H9KH/ABCnmS8j09LwH4fB/Sh/xCcyXkcil4D8Pg/pQ/4hOZLyORS8EcSqKO7DCZ6CR5KVVmu5Dw1LwZVN7MiRMF1ydF19p1TV8MW+5ir8Oi+sTz1IgPhuLXtLXDMc+sHOtsKimro8ypTlB2krEU10V3AoQJSSE0BJRMdu1cz0Jp7i7WGJ9zVVT1NNbadVLgdtWXFbj0uHfUZle0i4iAETBbPXhWjBR+Jj4pK1VfhpQYzSwX5eUYdi6kvkUxkuWZQKuMbfUc1IuCAsVflYW+zqq6mxltH7EfQ15Hc+oXYhpeKfRdw1Ka20pK8xJglhcaWIuIqGiVqaTXCQvrM07noKSsO6FqnqdZohdC1OozILoJ1GZCugnUjNEd0LU6jNEJqOoumNDopVnV7I7C1wkfyuztK7p1XFlFfDxqxt3PEUmA6E90N48zTxFoXqwmpq6Pn6lNweV9iFdFQpqSAQElFMntnevrmS6HVN/InrWktEO3zNwLilHqX4ifxJOzsS6a4yl5iFjxfSZ6fDHekZXabKjc9ytOC2mDi/2R/C5DHkG4Oise4oWwwmvIwEhaLGFydyZlKcMMjtwplOlNk7aYM4IXOU6zlyraQ0xoV//wBGdVVVXwZfQknUR9IXj9z6ldiGl4p9F1DUpr7SitBiGpAKAJBYAosT1OwAh0mdXLf+KjqdXQXLf+KjqT0FIKSG0cukpOGxNcRgMksFJouUePO8cPVUyhY1Uqt9SdcF557tdRRcNjXgWGTza0rXhZ2djzOJUrxzI8i6ksGeexejY8TOiF9NsbxU5TnOQvpLznlsC6ynGZjoZJiMmSb+dczVkd0n8i/W2T+5vuq6W40YhfEu9lsR28Vhxv2Hq8J+kzu0uVG57laMFtMfGPsj+FyHiDcHRWf0UrYYC0o896nQU3ASUXFi1VeXgfuM6qqrsZdh/tj+n1YLxO59euxBTsQ7Qu6epTiNhnXS02POzBdlLDMO7SxOYO8SwzBdpYZx3aWGYV2lhmC71KLDOF2psMwXaWGYV0UsMwB5BBsUNXQjO0jXYZgG0LJazPVi7op11BD6PHac8N/Rd0XaaKcVHNSl+Hy0L20z5JqzsElIsgIU3IJqEPmM2rmpoWUtxfrXJ/c1U09xpr7S52YxHbxWPG/Yetwn6TP7SZUbnuVfgtpi4x9kfwuQx5G7g6Lt7in+DBAWpaHnvUagAgLVV5eB+4zqq6uxl1D7In1ULxO59euxXrDEO0LunqUYnYZc1rPMuE1NhcJpYXCaWFwmosLhNLC4TSwuCWFwmpsLhNRYXCaWFwRkrqzbhCQA1BYm+p68FZIrVo+5gRicAhvP+K6pK80V4l2pS/D5WAvb0R8k+rGujkRUEk1CyjNq5nodUtxoVqPl/c33VVPcaq20t9mcR28Vjxu89bhP0mf2jyo3Pcq/BbTFxf7I/hch4jdwdF3/AEU/wYK0mB6jQgYQktVWPnwf3GdVXV2MuofZE+pheJ3Prl2KtZZM+nVWUtxnxWwyprYeXcU1AuOaC4TTqBTRC4TUi40FwUC4TQXFNSLhNOgXUvUGjEm6cJAYBbrWepU8G3D0G+rNJZz0DA7ZUy4gd2D5oxuRujGK1YSnmnfwebxKrkpW7s8HJeqfOCIQCkgJqCPmM2rmeh3S3F+tcmd5qqp6mmvtLfZnEdvFYsZvPW4T9JQ7RD5o3fdaMFtMfF/sj+FyHiN3B0Xf9FP8GDJaUefLUYCEDAQkt1bl4P7jOqrq7GXYf7Y/p9RC8TufXLsVK0yZ2jqrKW4z4rYY81tPJHNLC4TSwuE1D0JWpsNoMMgXs1pWR1ZXPVjh4OI/AQ7OZUc2RPpoB4CHZzKc2RPpoB4CHZzKc2Q9NAPAQ7OZTmyHpoB4CHZzKcyQ9NA6ZRGNwNv2qHNs6jQgicLgtStoRUmkNhtc95DWtEySpinJ2RxOpGCuz5zXNYmkRTEN5ovQwczf7K9ijT5cT5fF1+dVb7FFXGUUkAiEBNQcozauZ6HdLcXq1yf3NVVPU1V9pa7NYjt4rFi956vCvpKHaHKjd91fgthj4v8AZH8LsIeQbo6Kz+in+TBktK0PPlqdBCBhCS1Vo+dB/cZ1VdXYy7D/AGxPqC8TufXLsU62yR2jqraO4zYvYYs1tseRcJqbC4TSwuE1EtCY6o9LDwDYF5z1PehtR0oOgQAgBACA5LgMKmxEpJamXWFfwIIIurt+ZjL5/wBK2GHnJmOtjqVNdHc8bW9bRKS7zeVgxYYwDWbSvRpUIwR4WIxkqz8GfJaDHFJCUEgpAigJaFlGbVzPQ7pbi9WmT+5qqp6mqvtLXZvEdvFYcXvPW4V9JQ7Q5QbvuVowW0xcX+yP4XYeIN0dFZ/RR/BhALSYJajQHSAs1bl4P7jOqrq7GXYf7Y/p9PXidz65dilW5+Udo6q2huMuL+sw5reePcJoQE0JuE1D0JT6o9RDwDYF5r1PoI7UdKDoEAIAQAgK9KocOKJRGhw1rpSscTpqWphU/snDIJgEw3aJvwz7haaeLcXZnmV+GQavA8rTKG+C64iNuTm0XawV6EKkZroeNWoVKTtIgIVmhVqjkqCAQHKAmoWUbtUT0LKW4vVoPl/c1U0tTTiNpZ7N4jt4rHi956vC/pKHaDKDd9ytGC2mPi/2R/C7DxBuDou/6Kf5MSS0nny1HJANAWasy8H9xnVVVdjLsP8AbH9PpwXi9z69FGuckdreqtobjJjPrMGa9Cx4va4TSwuKaWFxzUPQmL6o9NDpLJDzNwDOF50oO+h70K0Mq6nXiWaTeIUZJeDrmw8h4hmk3iEyS8Dmw8h4hmk3iEyS8Dmw8h4hmk3iEyS8Dmw8h4hmk3iEySHNh5OmxAcBB2FctNHSnF6M6T9OuxTrOr2R2FjxuuztNoXdObgzPXoRqRsfPqdRHQYjob8LTeOZwzFexTqKcbo+Zr0nTnlZXIXZSKSECKAloeUZtXM9CyluL1aZP7mqqlqacRtLPZzEdvFY8XvPV4V9JQr/ACg3fcrRgtpi4v8AZH8LsPEG6Oi7/oq/gw1oMEtRoQMBATUV9zEhu0XsPNcVOsWWUnaaZ9QaV4j1PsIu6K1asnCeNU+BVlJ/MoxMb02eZul6Z4F+gXSALpAF0g6dxTCiw07hMWJ0Jv8A6EwnQX/0JixOgv8A6EwpF/8AQmLFFhf/AE6ZEIvglptF5Q4JkxqzWhtVXWV2bh+N+U6X+1jrUbdUerhcU5/GRqzWY9Doec7ZUIOhtjDGhmTtbSteDqWllPK4pRU4Ka7Hjl6Z4AkIEQhJLQ8ozaonod0txerPJ/c1VUtTTX2Fjs7iu3isWL3nq8K+koV9lBu+5V+C2mTi32r8L0PEbuDorP6KF9ZhrR2MEtRyQg6CEjIQH0epaT3sCE/PcgO2i8V4tWGWbPrMLUVSmn4Lj2zBBwESVadmXSWZW8nkaTBMN7mHMb2sZl6lOWaJ85Wi6c3Eimuyu4TQXHNBcJoLhNBcJoLhNBcJoLhNCAmhNxseWkOGEEHgoaujqEsskz2EF901ptAPJeU1Zs+kpu8UyvWsK7gRWnPDf0XdJ/NFWJV6Uvw+bBe1fofKPowIUkCUAkoWUbtXM9DuluL1Zj5f3NVVPU019pP2dxXbxWPGbz1eFfSUa9yn2+5V+C23MfF/sT/wvQ8Ru6Ois/op0hYwwtHYwS1OghA0JOgECPTdjabcl8B2eb4e3OFgxlP+kezwuva8GesWA9tGXXVA7wXbR52jBpCxacPVyuz0MGMw+dZlqeduv9r0F1V0eG+jt3CaDqE0HUJoAmgCaAJoAmgCaAJoQAv3hhJACS6RudRTk1FHs4DblrRY1o5Lx5O7Z9PTVoJEVZRLmDFNkN/RdUleaK8Q7UpP/D5sMC9o+TlrcSkg5KAloeUbtXM9DuluL1Z5P7mqqnqaa+0n7O4rt4rHjN563CfpKFe5T7f7V+C2GLi+9F6HiDdHRWf0VPaYYWg8+Wp2EIOkJGAgJIURzHB7TJzSC0rmSzqzO4ScZJrse/qisWx4YcLzhee3O1y8irTcJWPp8NiFWgmXiqjVoZdZVQ2J5meV/wDi7atFKvKOuhgxGCjPrHUwaRRIkPHaRrF9vFboVYy0PIqYecNSuHKzoUdVqE0ATQBNAE0ATQBNBcAf+zpoFdm3UtWGYixBKWI04dpWLEV79EetgsI087N8LEeuYXa2lhkHuxjRTL7RhK1YSneV/B5vEq2WlbyeNK9Q+eOShByUBLQ8o3auZ6FlHcXqzyf3NVVPU0V9pN2exXbxWPGbz1eFfSUa9yg3fcq/BbTJxV//AFX4XoF9rdjRyXb3FMNhjPbIkWErSndGGatISHJ0EB0EA0JLVApj4Dw9h3m/lcLCq6lJTRdQrzpSvE9vVlaQ47ZtMnDGYcZv9heTUpODPo6GKhWXTUvKq5qEQp6kNJ9LFeJQITsMNp9ACu1VmtGUyw1KWsSP8IgfpjiV1zqnk49HR/5D8IgfpjiU51TyPR0f+Q/CIH6Y4lOdU8j0dH/kPwiB+mOJTnVPI9HR/wCQ/CIH6Y4lOdU8j0dH/kPwiB+mOJTn1PI9HR/5JYNAhMxWNBtlfXMqk3qzuGHpR0iWFXcv0IaXSWwml7zJo56l3GDk7Irq1YU45meCrOmujxDEdeGBjdFq9ejS5aPmMTWdWd3oVCrTOJCDkoCer2TiA2AlcTfQuoR6k9aO8gFp6LilqW4jaWez2K7eKxYveevwv6SnXjfmA6pK3BO3QzcXh1UiarnzhgaMx/tX1FZmSg7xK9YwpOuhgdh1Fd05FFaFncqBWFB0EB0EJGEB0oB3DeWkOaS1wwEGRUSimup1GUou8ehvUDtK9smxW3Y0m3neoWOphL9Ynq0OJNK0zbo1cwH4IgBsd5TzWWVCpHselTxlOXcutitOBwOwgqrK0XqpF6M6mosdZl5CamzGZeRzUWYuvITSzF/9CaWYzLyE0sxmXk5dEaMJA2kJlkQ5x8mXTq+gw5gHvHaLcHqVfTw85amOtj6VNWvdnlqyrCJHdN5k0YrBit/sr0KVBQPDxGJlWfXQpFXmY5IQCQHJQg0avhSaXHC7jJUTl1NlCFlchrV99rbL59V1TXc4xEuqReqAeU6ySvPxTvM93hsctHr3Iq9g57Fzh55ZHeOpZ6ZQq6NcukcDpehzL1JrMrnzdKWSTiakSGHAtOdUJ2Zskk0ZMeAWGRwZjmK0xlcwzhY5CkrOgh0MIDoISMKAdBOpFhyS3klJHTTLASNhIXLjDwdqUloyQRX6bv5OUZIeCeZPyHev03/yKZIeBzJ+R96/Tf8Ayd/aZIeBzJ+WIxX6bv5OU5IeBzJ/9MDFfpv/AJOUZIeBzJ+Rd8/Tf/JycuHgc2fk4c4nCSdpJXSjFdiHOT7nElJw7PXqclSBFAclCDkpYFiiUUuMzijmq5SL6VK/U0XuDRM3gAqUrs0yagjEjPLnE5yb39K5yyxMaTqVEl3Z6OqIMmgal48pZm2fWU4ZIqPgsVvRZghc6dSy19TyMRlyZFeph6ycbM+cx2EcJZ4mhQaZga87rvYqycO6M9GtdWkX3sDhIiYKru0XtRkUotXn8pnqOHirVMolh/BAaO8YWnqu1JFLpSQhCdongVOZEZJHQhO0TwKjMhkkdCE7RPApmROSQ+6dongUzIZJHQhO0TwKZkMkh907RPApmQySGITtE8CozIZJD7p2ieCZkMkh907RPBMyJySDunaJ4FTmQySEYTtE8CmZEZJHPdO0TwKZkMkhGE7RPApmQySEYbtE8CmZDJI5MJ2ieBTMhkkc907RPBMyGSR02ivP5SNt4KHNEqkyxBoAF9xnqzKtzL4UV3LTiGiZkAPQLizZc3GCMumUq78ovNH+Wsq6MUldmSrVc3ZEdCg3bhYFixVa/RHscOwllnlqeyqujZrAsR6q66l6sKNdCYw50JPI1tV85kBSpZWczgpxyswySLzr2telSxSaszwcXw+UXeBao9Kc3AZiw3wtGWMjz1OUC4ysRnaRsM1xyy9YjyiZtOZrGqV9c5Gdc6J141lp4FMjHOgdCmMtPApkZPOgPxjLTwKjIxzoD8Yy08CmRjnQH4xlp4FMjHOgdeMZaeBTIxzoD8Wy08CmRjnQGKWy08CoyMc6A/FMtPApkZPOgLxTLTwKZZDnQF4tlp4FTkZHOgLxjLTwKZGOdARpjLTwKZGOdA5NMZaeBTIxzoC8ay08CmRjnQEaYy08CpyMc6Bw6nMzTKnlMh14+CGJWGi31JXSpeSuWI8Ioxoxdfcf64LpuEStKdV2WpFCYXmTcFtqxVsRfoj18JgLfKWp6WqaBKV6+sL6nr2t0PU0aFct1oCVAZ9OoIImBtCEnm6fVQOZBcw41XRGHyzVka0omerhqdTVWIfmDCBwV6xckY3wqlfULuJojmp9ZLwR7VT8sYiRNEc09Y/A9rh5GIsTRHNR6xj2uHkO+iaI5p6x+B7XDyPv4ugOaesl4HtcPI/ERdAc09ZLwPa4eQ8TF0G809ZLwT7XDyPxUXQbzT1kvA9sh5DxcXQbzT1b8D2yHkfi4ug3mnrH4HtkPIjS4ug3mnrH4HtkPIGlRdBvNPWS8D2uHkRpMXQbzU+sl4I9rh5DxEXQHNR6yXge1w8i7+JoDmnrJeB7XDyIxomiOaeskPa4eQ72JojmnrJD2uHkRiRNEc1Pq5D2qn5Yw2K7NLYFw8VJncOGUolmjVW5xF1f2qiVSUtTdCjCC6I9BV9WSkAL65sWHoqJRQwa0ILSAEAIDLp4vlCTLjgISUIrRYEII7kWBAMNFg4IAuRYFAHciwcEBzciwKUAuRYOCAdyLBwQBciwcEAi0WBAMNFgUMCLRYFKA7kWDggFciwIAuRYgC5FgQDDRYOCALkWBQAuRYFIJoLRPAEBfghCTZoQvcOiEMthCB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4001669"/>
            <a:ext cx="609600" cy="61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3" y="3429000"/>
            <a:ext cx="725069" cy="725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4953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Also: Quiz next Wednesday, HW3 due next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6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</TotalTime>
  <Words>36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Did you know that computer science is on social media??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 that computer science is on social media??</dc:title>
  <dc:creator>IMGBLDR</dc:creator>
  <cp:lastModifiedBy>Megan Olsen</cp:lastModifiedBy>
  <cp:revision>3</cp:revision>
  <dcterms:created xsi:type="dcterms:W3CDTF">2015-01-27T15:47:46Z</dcterms:created>
  <dcterms:modified xsi:type="dcterms:W3CDTF">2015-01-27T20:21:47Z</dcterms:modified>
</cp:coreProperties>
</file>