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88BA2F4-0553-4BD0-BE7D-41929FC5EFAF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5D6DC1-C7D9-41BC-93AC-0683388CAA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adget.com/2015/01/30/darpa-robot-video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ngadget.com/2012/10/30/cleveland-clinic-wats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o.aolcdn.com/hss/storage/midas/9780628669bcaadd3c67e9f32d41e582/201510188/e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45" y="1066800"/>
            <a:ext cx="6000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810125"/>
            <a:ext cx="7162800" cy="105727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Arial Narrow" panose="020B0606020202030204" pitchFamily="34" charset="0"/>
              </a:rPr>
              <a:t>“Every </a:t>
            </a:r>
            <a:r>
              <a:rPr lang="en-US" sz="2000" b="1" dirty="0">
                <a:latin typeface="Arial Narrow" panose="020B0606020202030204" pitchFamily="34" charset="0"/>
              </a:rPr>
              <a:t>industry now benefits from </a:t>
            </a:r>
            <a:r>
              <a:rPr lang="en-US" sz="2000" b="1" dirty="0">
                <a:latin typeface="Arial Narrow" panose="020B0606020202030204" pitchFamily="34" charset="0"/>
                <a:hlinkClick r:id="rId3"/>
              </a:rPr>
              <a:t>automation</a:t>
            </a:r>
            <a:r>
              <a:rPr lang="en-US" sz="2000" b="1" dirty="0">
                <a:latin typeface="Arial Narrow" panose="020B0606020202030204" pitchFamily="34" charset="0"/>
              </a:rPr>
              <a:t> and </a:t>
            </a:r>
            <a:r>
              <a:rPr lang="en-US" sz="2000" b="1" dirty="0">
                <a:latin typeface="Arial Narrow" panose="020B0606020202030204" pitchFamily="34" charset="0"/>
                <a:hlinkClick r:id="rId4"/>
              </a:rPr>
              <a:t>science</a:t>
            </a:r>
            <a:r>
              <a:rPr lang="en-US" sz="2000" b="1" dirty="0">
                <a:latin typeface="Arial Narrow" panose="020B0606020202030204" pitchFamily="34" charset="0"/>
              </a:rPr>
              <a:t> is no exception. Bringing in machine learning to make this process </a:t>
            </a:r>
            <a:r>
              <a:rPr lang="en-US" sz="2000" b="1" dirty="0" smtClean="0">
                <a:latin typeface="Arial Narrow" panose="020B0606020202030204" pitchFamily="34" charset="0"/>
              </a:rPr>
              <a:t>intelligent…could </a:t>
            </a:r>
            <a:r>
              <a:rPr lang="en-US" sz="2000" b="1" dirty="0">
                <a:latin typeface="Arial Narrow" panose="020B0606020202030204" pitchFamily="34" charset="0"/>
              </a:rPr>
              <a:t>greatly speed up scientific </a:t>
            </a:r>
            <a:r>
              <a:rPr lang="en-US" sz="2000" b="1" dirty="0" smtClean="0">
                <a:latin typeface="Arial Narrow" panose="020B0606020202030204" pitchFamily="34" charset="0"/>
              </a:rPr>
              <a:t>progress...”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6096000"/>
            <a:ext cx="458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Homework 4 due next Wednesday</a:t>
            </a:r>
          </a:p>
          <a:p>
            <a:r>
              <a:rPr lang="en-US" dirty="0" smtClean="0"/>
              <a:t>PA2 Designs will be graded over the weekend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4120" y="600586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Eve – the </a:t>
            </a:r>
            <a:r>
              <a:rPr lang="en-US" sz="2400" b="1" dirty="0" smtClean="0"/>
              <a:t> robot  scientist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</TotalTime>
  <Words>24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Pushpin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IMGBLDR</cp:lastModifiedBy>
  <cp:revision>2</cp:revision>
  <dcterms:created xsi:type="dcterms:W3CDTF">2015-02-06T03:14:31Z</dcterms:created>
  <dcterms:modified xsi:type="dcterms:W3CDTF">2015-02-06T03:20:42Z</dcterms:modified>
</cp:coreProperties>
</file>