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DB32461A-250E-4A29-9E9B-599CA3838FA1}" type="datetime1">
              <a:rPr lang="en-US" smtClean="0"/>
              <a:pPr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DA4-35DF-4BD1-8C53-4246F035229A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2/2/2015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06E82007-CDD1-4BCF-B9F4-9D458EFEEFE1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34A4F265-CA88-4C30-A9AD-02E6A5184734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823242C-D747-4ADD-80D8-99421268E3A8}" type="datetime1">
              <a:rPr lang="en-US" smtClean="0"/>
              <a:pPr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56" y="1131791"/>
            <a:ext cx="6349780" cy="4582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5993" y="104634"/>
            <a:ext cx="5773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Get ready to turn in Homework </a:t>
            </a:r>
            <a:r>
              <a:rPr lang="en-US" dirty="0" smtClean="0">
                <a:solidFill>
                  <a:schemeClr val="bg1"/>
                </a:solidFill>
              </a:rPr>
              <a:t>3 &amp; Lab 2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Reminder: Quiz Wed, Pa2 design Fri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We’ll go over BMI first, then end of class we’ll go over PA2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3496" y="5338216"/>
            <a:ext cx="110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dirty="0" err="1" smtClean="0"/>
              <a:t>kcd.com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01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4</TotalTime>
  <Words>33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Pushpin</vt:lpstr>
      <vt:lpstr>PowerPoint Presentation</vt:lpstr>
    </vt:vector>
  </TitlesOfParts>
  <Company>Loyola University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Olsen</dc:creator>
  <cp:lastModifiedBy>IMGBLDR</cp:lastModifiedBy>
  <cp:revision>6</cp:revision>
  <dcterms:created xsi:type="dcterms:W3CDTF">2014-02-07T15:25:33Z</dcterms:created>
  <dcterms:modified xsi:type="dcterms:W3CDTF">2015-02-02T14:50:57Z</dcterms:modified>
</cp:coreProperties>
</file>