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9" d="100"/>
          <a:sy n="199" d="100"/>
        </p:scale>
        <p:origin x="-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143000"/>
            <a:ext cx="5245100" cy="45720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41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Pushpin</vt:lpstr>
      <vt:lpstr>PowerPoint Presentation</vt:lpstr>
    </vt:vector>
  </TitlesOfParts>
  <Company>Loyola University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Olsen</dc:creator>
  <cp:lastModifiedBy>Megan Olsen</cp:lastModifiedBy>
  <cp:revision>1</cp:revision>
  <dcterms:created xsi:type="dcterms:W3CDTF">2015-02-04T14:50:42Z</dcterms:created>
  <dcterms:modified xsi:type="dcterms:W3CDTF">2015-02-04T14:51:45Z</dcterms:modified>
</cp:coreProperties>
</file>